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81" r:id="rId6"/>
    <p:sldId id="259" r:id="rId7"/>
    <p:sldId id="272" r:id="rId8"/>
    <p:sldId id="273" r:id="rId9"/>
    <p:sldId id="274" r:id="rId10"/>
    <p:sldId id="278" r:id="rId11"/>
    <p:sldId id="260" r:id="rId12"/>
    <p:sldId id="264" r:id="rId13"/>
    <p:sldId id="275" r:id="rId14"/>
    <p:sldId id="276" r:id="rId15"/>
    <p:sldId id="261" r:id="rId16"/>
    <p:sldId id="265" r:id="rId17"/>
    <p:sldId id="262" r:id="rId18"/>
    <p:sldId id="266" r:id="rId19"/>
    <p:sldId id="277" r:id="rId20"/>
    <p:sldId id="282" r:id="rId21"/>
    <p:sldId id="263" r:id="rId22"/>
    <p:sldId id="267" r:id="rId23"/>
    <p:sldId id="280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7C97A-6441-4E03-BF40-4763231027E3}" v="14595" dt="2019-04-22T05:19:1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el Braasch" userId="f23f0360-06a9-49ac-a524-4b83033b57e7" providerId="ADAL" clId="{4A87C97A-6441-4E03-BF40-4763231027E3}"/>
    <pc:docChg chg="undo redo custSel mod addSld delSld modSld sldOrd modMainMaster">
      <pc:chgData name="Chantel Braasch" userId="f23f0360-06a9-49ac-a524-4b83033b57e7" providerId="ADAL" clId="{4A87C97A-6441-4E03-BF40-4763231027E3}" dt="2019-04-22T05:19:17.609" v="14571" actId="20577"/>
      <pc:docMkLst>
        <pc:docMk/>
      </pc:docMkLst>
      <pc:sldChg chg="modSp">
        <pc:chgData name="Chantel Braasch" userId="f23f0360-06a9-49ac-a524-4b83033b57e7" providerId="ADAL" clId="{4A87C97A-6441-4E03-BF40-4763231027E3}" dt="2019-04-02T18:23:33.131" v="3649" actId="20577"/>
        <pc:sldMkLst>
          <pc:docMk/>
          <pc:sldMk cId="1252913416" sldId="256"/>
        </pc:sldMkLst>
        <pc:spChg chg="mod">
          <ac:chgData name="Chantel Braasch" userId="f23f0360-06a9-49ac-a524-4b83033b57e7" providerId="ADAL" clId="{4A87C97A-6441-4E03-BF40-4763231027E3}" dt="2019-04-02T18:22:55.866" v="3591" actId="20577"/>
          <ac:spMkLst>
            <pc:docMk/>
            <pc:sldMk cId="1252913416" sldId="256"/>
            <ac:spMk id="2" creationId="{1E6ED547-6C45-4DC2-A50B-D23B70C4BC0F}"/>
          </ac:spMkLst>
        </pc:spChg>
        <pc:spChg chg="mod">
          <ac:chgData name="Chantel Braasch" userId="f23f0360-06a9-49ac-a524-4b83033b57e7" providerId="ADAL" clId="{4A87C97A-6441-4E03-BF40-4763231027E3}" dt="2019-04-02T18:23:33.131" v="3649" actId="20577"/>
          <ac:spMkLst>
            <pc:docMk/>
            <pc:sldMk cId="1252913416" sldId="256"/>
            <ac:spMk id="3" creationId="{918B3F40-8101-4921-965E-E2A21E6646C2}"/>
          </ac:spMkLst>
        </pc:spChg>
      </pc:sldChg>
      <pc:sldChg chg="modSp">
        <pc:chgData name="Chantel Braasch" userId="f23f0360-06a9-49ac-a524-4b83033b57e7" providerId="ADAL" clId="{4A87C97A-6441-4E03-BF40-4763231027E3}" dt="2019-04-22T04:01:38.695" v="13034" actId="20577"/>
        <pc:sldMkLst>
          <pc:docMk/>
          <pc:sldMk cId="2036653198" sldId="257"/>
        </pc:sldMkLst>
        <pc:spChg chg="mod">
          <ac:chgData name="Chantel Braasch" userId="f23f0360-06a9-49ac-a524-4b83033b57e7" providerId="ADAL" clId="{4A87C97A-6441-4E03-BF40-4763231027E3}" dt="2019-04-09T18:21:25.921" v="3658" actId="313"/>
          <ac:spMkLst>
            <pc:docMk/>
            <pc:sldMk cId="2036653198" sldId="257"/>
            <ac:spMk id="2" creationId="{43324F39-7BBF-49A9-8B74-09EF2091AAA7}"/>
          </ac:spMkLst>
        </pc:spChg>
        <pc:spChg chg="mod">
          <ac:chgData name="Chantel Braasch" userId="f23f0360-06a9-49ac-a524-4b83033b57e7" providerId="ADAL" clId="{4A87C97A-6441-4E03-BF40-4763231027E3}" dt="2019-04-22T04:01:38.695" v="13034" actId="20577"/>
          <ac:spMkLst>
            <pc:docMk/>
            <pc:sldMk cId="2036653198" sldId="257"/>
            <ac:spMk id="3" creationId="{5962B3E9-DC03-45CE-8C76-7E8DA7FC1403}"/>
          </ac:spMkLst>
        </pc:spChg>
      </pc:sldChg>
      <pc:sldChg chg="addSp modSp mod setBg">
        <pc:chgData name="Chantel Braasch" userId="f23f0360-06a9-49ac-a524-4b83033b57e7" providerId="ADAL" clId="{4A87C97A-6441-4E03-BF40-4763231027E3}" dt="2019-04-22T04:42:31.202" v="14080" actId="27636"/>
        <pc:sldMkLst>
          <pc:docMk/>
          <pc:sldMk cId="1407522201" sldId="258"/>
        </pc:sldMkLst>
        <pc:spChg chg="mod">
          <ac:chgData name="Chantel Braasch" userId="f23f0360-06a9-49ac-a524-4b83033b57e7" providerId="ADAL" clId="{4A87C97A-6441-4E03-BF40-4763231027E3}" dt="2019-03-28T19:00:29.685" v="2879" actId="26606"/>
          <ac:spMkLst>
            <pc:docMk/>
            <pc:sldMk cId="1407522201" sldId="258"/>
            <ac:spMk id="2" creationId="{D80F07E9-C83C-4E65-A4DA-C382F272DAEF}"/>
          </ac:spMkLst>
        </pc:spChg>
        <pc:spChg chg="mod">
          <ac:chgData name="Chantel Braasch" userId="f23f0360-06a9-49ac-a524-4b83033b57e7" providerId="ADAL" clId="{4A87C97A-6441-4E03-BF40-4763231027E3}" dt="2019-04-22T04:42:31.202" v="14080" actId="27636"/>
          <ac:spMkLst>
            <pc:docMk/>
            <pc:sldMk cId="1407522201" sldId="258"/>
            <ac:spMk id="3" creationId="{FEE93C17-12C9-4BF4-A3BD-D185A042D6CE}"/>
          </ac:spMkLst>
        </pc:spChg>
        <pc:picChg chg="add mod">
          <ac:chgData name="Chantel Braasch" userId="f23f0360-06a9-49ac-a524-4b83033b57e7" providerId="ADAL" clId="{4A87C97A-6441-4E03-BF40-4763231027E3}" dt="2019-04-09T19:50:02.695" v="7142" actId="962"/>
          <ac:picMkLst>
            <pc:docMk/>
            <pc:sldMk cId="1407522201" sldId="258"/>
            <ac:picMk id="4" creationId="{3CBFBCDF-9282-431B-9353-2443AF70D750}"/>
          </ac:picMkLst>
        </pc:picChg>
      </pc:sldChg>
      <pc:sldChg chg="addSp delSp modSp add del">
        <pc:chgData name="Chantel Braasch" userId="f23f0360-06a9-49ac-a524-4b83033b57e7" providerId="ADAL" clId="{4A87C97A-6441-4E03-BF40-4763231027E3}" dt="2019-04-22T02:32:48.792" v="12301" actId="2696"/>
        <pc:sldMkLst>
          <pc:docMk/>
          <pc:sldMk cId="1042135440" sldId="259"/>
        </pc:sldMkLst>
        <pc:spChg chg="mod">
          <ac:chgData name="Chantel Braasch" userId="f23f0360-06a9-49ac-a524-4b83033b57e7" providerId="ADAL" clId="{4A87C97A-6441-4E03-BF40-4763231027E3}" dt="2019-04-09T19:33:15.935" v="5000"/>
          <ac:spMkLst>
            <pc:docMk/>
            <pc:sldMk cId="1042135440" sldId="259"/>
            <ac:spMk id="3" creationId="{B4D7474C-493F-454B-AE92-EFE8EDAD0E64}"/>
          </ac:spMkLst>
        </pc:spChg>
        <pc:spChg chg="add del mod">
          <ac:chgData name="Chantel Braasch" userId="f23f0360-06a9-49ac-a524-4b83033b57e7" providerId="ADAL" clId="{4A87C97A-6441-4E03-BF40-4763231027E3}" dt="2019-04-09T19:33:15.935" v="5000"/>
          <ac:spMkLst>
            <pc:docMk/>
            <pc:sldMk cId="1042135440" sldId="259"/>
            <ac:spMk id="4" creationId="{9B786A8B-649D-4BFA-9783-CDC946E15432}"/>
          </ac:spMkLst>
        </pc:spChg>
        <pc:picChg chg="add mod">
          <ac:chgData name="Chantel Braasch" userId="f23f0360-06a9-49ac-a524-4b83033b57e7" providerId="ADAL" clId="{4A87C97A-6441-4E03-BF40-4763231027E3}" dt="2019-04-09T19:49:17.610" v="6934" actId="962"/>
          <ac:picMkLst>
            <pc:docMk/>
            <pc:sldMk cId="1042135440" sldId="259"/>
            <ac:picMk id="5" creationId="{731303B5-1A6B-47BC-A52F-BDAA2989A95A}"/>
          </ac:picMkLst>
        </pc:picChg>
      </pc:sldChg>
      <pc:sldChg chg="addSp delSp modSp">
        <pc:chgData name="Chantel Braasch" userId="f23f0360-06a9-49ac-a524-4b83033b57e7" providerId="ADAL" clId="{4A87C97A-6441-4E03-BF40-4763231027E3}" dt="2019-04-19T17:57:14.966" v="10669" actId="962"/>
        <pc:sldMkLst>
          <pc:docMk/>
          <pc:sldMk cId="2448284357" sldId="260"/>
        </pc:sldMkLst>
        <pc:spChg chg="add del mod">
          <ac:chgData name="Chantel Braasch" userId="f23f0360-06a9-49ac-a524-4b83033b57e7" providerId="ADAL" clId="{4A87C97A-6441-4E03-BF40-4763231027E3}" dt="2019-04-09T19:32:11.729" v="4995" actId="20577"/>
          <ac:spMkLst>
            <pc:docMk/>
            <pc:sldMk cId="2448284357" sldId="260"/>
            <ac:spMk id="3" creationId="{7DBC49CD-30E2-425C-8DD6-FDA5BA82665D}"/>
          </ac:spMkLst>
        </pc:spChg>
        <pc:spChg chg="add del">
          <ac:chgData name="Chantel Braasch" userId="f23f0360-06a9-49ac-a524-4b83033b57e7" providerId="ADAL" clId="{4A87C97A-6441-4E03-BF40-4763231027E3}" dt="2019-03-28T18:10:31.366" v="684"/>
          <ac:spMkLst>
            <pc:docMk/>
            <pc:sldMk cId="2448284357" sldId="260"/>
            <ac:spMk id="4" creationId="{52FA5AED-2CC8-451C-947E-B0E8881A9416}"/>
          </ac:spMkLst>
        </pc:spChg>
        <pc:spChg chg="add del mod">
          <ac:chgData name="Chantel Braasch" userId="f23f0360-06a9-49ac-a524-4b83033b57e7" providerId="ADAL" clId="{4A87C97A-6441-4E03-BF40-4763231027E3}" dt="2019-03-28T18:10:27.462" v="683" actId="478"/>
          <ac:spMkLst>
            <pc:docMk/>
            <pc:sldMk cId="2448284357" sldId="260"/>
            <ac:spMk id="6" creationId="{F1243027-BD98-4ABA-ADCE-3D449A93FD7A}"/>
          </ac:spMkLst>
        </pc:spChg>
        <pc:picChg chg="add mod modCrop">
          <ac:chgData name="Chantel Braasch" userId="f23f0360-06a9-49ac-a524-4b83033b57e7" providerId="ADAL" clId="{4A87C97A-6441-4E03-BF40-4763231027E3}" dt="2019-04-19T17:56:51.104" v="10617" actId="962"/>
          <ac:picMkLst>
            <pc:docMk/>
            <pc:sldMk cId="2448284357" sldId="260"/>
            <ac:picMk id="4" creationId="{32AA8C6A-63B7-4280-AEC0-5DDAA067E634}"/>
          </ac:picMkLst>
        </pc:picChg>
        <pc:picChg chg="add mod modCrop">
          <ac:chgData name="Chantel Braasch" userId="f23f0360-06a9-49ac-a524-4b83033b57e7" providerId="ADAL" clId="{4A87C97A-6441-4E03-BF40-4763231027E3}" dt="2019-04-19T17:57:14.966" v="10669" actId="962"/>
          <ac:picMkLst>
            <pc:docMk/>
            <pc:sldMk cId="2448284357" sldId="260"/>
            <ac:picMk id="5" creationId="{53432DDF-ED63-44AB-AA09-489A13F62CFE}"/>
          </ac:picMkLst>
        </pc:picChg>
        <pc:picChg chg="add del">
          <ac:chgData name="Chantel Braasch" userId="f23f0360-06a9-49ac-a524-4b83033b57e7" providerId="ADAL" clId="{4A87C97A-6441-4E03-BF40-4763231027E3}" dt="2019-03-28T18:10:31.366" v="684"/>
          <ac:picMkLst>
            <pc:docMk/>
            <pc:sldMk cId="2448284357" sldId="260"/>
            <ac:picMk id="1026" creationId="{C4E0CCD4-9A29-4E6C-8936-AFE6A8258228}"/>
          </ac:picMkLst>
        </pc:picChg>
      </pc:sldChg>
      <pc:sldChg chg="modSp">
        <pc:chgData name="Chantel Braasch" userId="f23f0360-06a9-49ac-a524-4b83033b57e7" providerId="ADAL" clId="{4A87C97A-6441-4E03-BF40-4763231027E3}" dt="2019-04-17T15:24:05.018" v="7258" actId="20577"/>
        <pc:sldMkLst>
          <pc:docMk/>
          <pc:sldMk cId="3833446502" sldId="261"/>
        </pc:sldMkLst>
        <pc:spChg chg="mod">
          <ac:chgData name="Chantel Braasch" userId="f23f0360-06a9-49ac-a524-4b83033b57e7" providerId="ADAL" clId="{4A87C97A-6441-4E03-BF40-4763231027E3}" dt="2019-04-09T18:47:53.761" v="4065" actId="20577"/>
          <ac:spMkLst>
            <pc:docMk/>
            <pc:sldMk cId="3833446502" sldId="261"/>
            <ac:spMk id="2" creationId="{4F6AF356-2BE0-4369-873B-0CD1636B7EDB}"/>
          </ac:spMkLst>
        </pc:spChg>
        <pc:spChg chg="mod">
          <ac:chgData name="Chantel Braasch" userId="f23f0360-06a9-49ac-a524-4b83033b57e7" providerId="ADAL" clId="{4A87C97A-6441-4E03-BF40-4763231027E3}" dt="2019-04-17T15:24:05.018" v="7258" actId="20577"/>
          <ac:spMkLst>
            <pc:docMk/>
            <pc:sldMk cId="3833446502" sldId="261"/>
            <ac:spMk id="3" creationId="{97421AD4-2C17-474B-A589-838EB848D825}"/>
          </ac:spMkLst>
        </pc:spChg>
      </pc:sldChg>
      <pc:sldChg chg="addSp modSp">
        <pc:chgData name="Chantel Braasch" userId="f23f0360-06a9-49ac-a524-4b83033b57e7" providerId="ADAL" clId="{4A87C97A-6441-4E03-BF40-4763231027E3}" dt="2019-04-22T04:42:55.681" v="14081" actId="207"/>
        <pc:sldMkLst>
          <pc:docMk/>
          <pc:sldMk cId="3851075500" sldId="262"/>
        </pc:sldMkLst>
        <pc:spChg chg="mod">
          <ac:chgData name="Chantel Braasch" userId="f23f0360-06a9-49ac-a524-4b83033b57e7" providerId="ADAL" clId="{4A87C97A-6441-4E03-BF40-4763231027E3}" dt="2019-04-22T04:42:55.681" v="14081" actId="207"/>
          <ac:spMkLst>
            <pc:docMk/>
            <pc:sldMk cId="3851075500" sldId="262"/>
            <ac:spMk id="3" creationId="{0DF2FE63-5496-44B2-9454-A8D7513FAF7A}"/>
          </ac:spMkLst>
        </pc:spChg>
        <pc:picChg chg="add mod modCrop">
          <ac:chgData name="Chantel Braasch" userId="f23f0360-06a9-49ac-a524-4b83033b57e7" providerId="ADAL" clId="{4A87C97A-6441-4E03-BF40-4763231027E3}" dt="2019-04-19T18:07:51.734" v="11663" actId="962"/>
          <ac:picMkLst>
            <pc:docMk/>
            <pc:sldMk cId="3851075500" sldId="262"/>
            <ac:picMk id="4" creationId="{7FD6712F-EA94-4ED4-86E1-17561DF4BEA3}"/>
          </ac:picMkLst>
        </pc:picChg>
      </pc:sldChg>
      <pc:sldChg chg="modSp">
        <pc:chgData name="Chantel Braasch" userId="f23f0360-06a9-49ac-a524-4b83033b57e7" providerId="ADAL" clId="{4A87C97A-6441-4E03-BF40-4763231027E3}" dt="2019-04-22T04:43:15.339" v="14083" actId="207"/>
        <pc:sldMkLst>
          <pc:docMk/>
          <pc:sldMk cId="2595895991" sldId="263"/>
        </pc:sldMkLst>
        <pc:spChg chg="mod">
          <ac:chgData name="Chantel Braasch" userId="f23f0360-06a9-49ac-a524-4b83033b57e7" providerId="ADAL" clId="{4A87C97A-6441-4E03-BF40-4763231027E3}" dt="2019-04-22T04:43:15.339" v="14083" actId="207"/>
          <ac:spMkLst>
            <pc:docMk/>
            <pc:sldMk cId="2595895991" sldId="263"/>
            <ac:spMk id="3" creationId="{86FFD78A-F51F-4602-8585-A4903E209CAA}"/>
          </ac:spMkLst>
        </pc:spChg>
      </pc:sldChg>
      <pc:sldChg chg="addSp modSp add">
        <pc:chgData name="Chantel Braasch" userId="f23f0360-06a9-49ac-a524-4b83033b57e7" providerId="ADAL" clId="{4A87C97A-6441-4E03-BF40-4763231027E3}" dt="2019-04-09T19:46:58.314" v="6710" actId="962"/>
        <pc:sldMkLst>
          <pc:docMk/>
          <pc:sldMk cId="1671344552" sldId="264"/>
        </pc:sldMkLst>
        <pc:spChg chg="mod">
          <ac:chgData name="Chantel Braasch" userId="f23f0360-06a9-49ac-a524-4b83033b57e7" providerId="ADAL" clId="{4A87C97A-6441-4E03-BF40-4763231027E3}" dt="2019-03-28T18:11:00.467" v="691" actId="20577"/>
          <ac:spMkLst>
            <pc:docMk/>
            <pc:sldMk cId="1671344552" sldId="264"/>
            <ac:spMk id="2" creationId="{35E3B47F-12D4-48A9-8408-30AA06C14A34}"/>
          </ac:spMkLst>
        </pc:spChg>
        <pc:spChg chg="mod">
          <ac:chgData name="Chantel Braasch" userId="f23f0360-06a9-49ac-a524-4b83033b57e7" providerId="ADAL" clId="{4A87C97A-6441-4E03-BF40-4763231027E3}" dt="2019-04-09T18:45:57.099" v="4058" actId="14100"/>
          <ac:spMkLst>
            <pc:docMk/>
            <pc:sldMk cId="1671344552" sldId="264"/>
            <ac:spMk id="3" creationId="{7DBC49CD-30E2-425C-8DD6-FDA5BA82665D}"/>
          </ac:spMkLst>
        </pc:spChg>
        <pc:picChg chg="add mod">
          <ac:chgData name="Chantel Braasch" userId="f23f0360-06a9-49ac-a524-4b83033b57e7" providerId="ADAL" clId="{4A87C97A-6441-4E03-BF40-4763231027E3}" dt="2019-04-09T19:46:58.314" v="6710" actId="962"/>
          <ac:picMkLst>
            <pc:docMk/>
            <pc:sldMk cId="1671344552" sldId="264"/>
            <ac:picMk id="4" creationId="{BA8DC59F-6A3D-4F64-967D-2FB553C7EF37}"/>
          </ac:picMkLst>
        </pc:picChg>
      </pc:sldChg>
      <pc:sldChg chg="addSp modSp add">
        <pc:chgData name="Chantel Braasch" userId="f23f0360-06a9-49ac-a524-4b83033b57e7" providerId="ADAL" clId="{4A87C97A-6441-4E03-BF40-4763231027E3}" dt="2019-04-19T18:03:56.975" v="11477" actId="962"/>
        <pc:sldMkLst>
          <pc:docMk/>
          <pc:sldMk cId="1107047265" sldId="265"/>
        </pc:sldMkLst>
        <pc:spChg chg="mod">
          <ac:chgData name="Chantel Braasch" userId="f23f0360-06a9-49ac-a524-4b83033b57e7" providerId="ADAL" clId="{4A87C97A-6441-4E03-BF40-4763231027E3}" dt="2019-04-09T18:48:01.048" v="4068" actId="20577"/>
          <ac:spMkLst>
            <pc:docMk/>
            <pc:sldMk cId="1107047265" sldId="265"/>
            <ac:spMk id="2" creationId="{4F6AF356-2BE0-4369-873B-0CD1636B7EDB}"/>
          </ac:spMkLst>
        </pc:spChg>
        <pc:spChg chg="mod">
          <ac:chgData name="Chantel Braasch" userId="f23f0360-06a9-49ac-a524-4b83033b57e7" providerId="ADAL" clId="{4A87C97A-6441-4E03-BF40-4763231027E3}" dt="2019-04-17T15:24:29.624" v="7259"/>
          <ac:spMkLst>
            <pc:docMk/>
            <pc:sldMk cId="1107047265" sldId="265"/>
            <ac:spMk id="3" creationId="{97421AD4-2C17-474B-A589-838EB848D825}"/>
          </ac:spMkLst>
        </pc:spChg>
        <pc:picChg chg="add mod">
          <ac:chgData name="Chantel Braasch" userId="f23f0360-06a9-49ac-a524-4b83033b57e7" providerId="ADAL" clId="{4A87C97A-6441-4E03-BF40-4763231027E3}" dt="2019-04-19T18:03:56.975" v="11477" actId="962"/>
          <ac:picMkLst>
            <pc:docMk/>
            <pc:sldMk cId="1107047265" sldId="265"/>
            <ac:picMk id="4" creationId="{8639A3D4-7754-4744-98A1-B2DC86AA8ED3}"/>
          </ac:picMkLst>
        </pc:picChg>
      </pc:sldChg>
      <pc:sldChg chg="addSp modSp add">
        <pc:chgData name="Chantel Braasch" userId="f23f0360-06a9-49ac-a524-4b83033b57e7" providerId="ADAL" clId="{4A87C97A-6441-4E03-BF40-4763231027E3}" dt="2019-04-22T03:05:52.136" v="12327" actId="20577"/>
        <pc:sldMkLst>
          <pc:docMk/>
          <pc:sldMk cId="1056774775" sldId="266"/>
        </pc:sldMkLst>
        <pc:spChg chg="mod">
          <ac:chgData name="Chantel Braasch" userId="f23f0360-06a9-49ac-a524-4b83033b57e7" providerId="ADAL" clId="{4A87C97A-6441-4E03-BF40-4763231027E3}" dt="2019-03-28T18:26:08.032" v="1132" actId="20577"/>
          <ac:spMkLst>
            <pc:docMk/>
            <pc:sldMk cId="1056774775" sldId="266"/>
            <ac:spMk id="2" creationId="{D5283603-C261-4AFA-BF45-EBE27A037D93}"/>
          </ac:spMkLst>
        </pc:spChg>
        <pc:spChg chg="mod">
          <ac:chgData name="Chantel Braasch" userId="f23f0360-06a9-49ac-a524-4b83033b57e7" providerId="ADAL" clId="{4A87C97A-6441-4E03-BF40-4763231027E3}" dt="2019-04-22T03:05:52.136" v="12327" actId="20577"/>
          <ac:spMkLst>
            <pc:docMk/>
            <pc:sldMk cId="1056774775" sldId="266"/>
            <ac:spMk id="3" creationId="{0DF2FE63-5496-44B2-9454-A8D7513FAF7A}"/>
          </ac:spMkLst>
        </pc:spChg>
        <pc:picChg chg="add mod modCrop">
          <ac:chgData name="Chantel Braasch" userId="f23f0360-06a9-49ac-a524-4b83033b57e7" providerId="ADAL" clId="{4A87C97A-6441-4E03-BF40-4763231027E3}" dt="2019-04-19T18:13:34.025" v="11923" actId="962"/>
          <ac:picMkLst>
            <pc:docMk/>
            <pc:sldMk cId="1056774775" sldId="266"/>
            <ac:picMk id="4" creationId="{6EAFA6EE-E0AF-478F-AF7F-62F746539D06}"/>
          </ac:picMkLst>
        </pc:picChg>
      </pc:sldChg>
      <pc:sldChg chg="addSp modSp add">
        <pc:chgData name="Chantel Braasch" userId="f23f0360-06a9-49ac-a524-4b83033b57e7" providerId="ADAL" clId="{4A87C97A-6441-4E03-BF40-4763231027E3}" dt="2019-04-22T03:14:36.953" v="12365" actId="14100"/>
        <pc:sldMkLst>
          <pc:docMk/>
          <pc:sldMk cId="406560865" sldId="267"/>
        </pc:sldMkLst>
        <pc:spChg chg="mod">
          <ac:chgData name="Chantel Braasch" userId="f23f0360-06a9-49ac-a524-4b83033b57e7" providerId="ADAL" clId="{4A87C97A-6441-4E03-BF40-4763231027E3}" dt="2019-04-22T03:14:36.953" v="12365" actId="14100"/>
          <ac:spMkLst>
            <pc:docMk/>
            <pc:sldMk cId="406560865" sldId="267"/>
            <ac:spMk id="3" creationId="{86FFD78A-F51F-4602-8585-A4903E209CAA}"/>
          </ac:spMkLst>
        </pc:spChg>
        <pc:picChg chg="add mod">
          <ac:chgData name="Chantel Braasch" userId="f23f0360-06a9-49ac-a524-4b83033b57e7" providerId="ADAL" clId="{4A87C97A-6441-4E03-BF40-4763231027E3}" dt="2019-04-19T18:15:31.510" v="12295" actId="962"/>
          <ac:picMkLst>
            <pc:docMk/>
            <pc:sldMk cId="406560865" sldId="267"/>
            <ac:picMk id="4" creationId="{E3EEC67A-92E8-4B18-A044-9F5DF2D27C52}"/>
          </ac:picMkLst>
        </pc:picChg>
      </pc:sldChg>
      <pc:sldChg chg="modSp add del">
        <pc:chgData name="Chantel Braasch" userId="f23f0360-06a9-49ac-a524-4b83033b57e7" providerId="ADAL" clId="{4A87C97A-6441-4E03-BF40-4763231027E3}" dt="2019-04-22T05:19:08.092" v="14566" actId="2696"/>
        <pc:sldMkLst>
          <pc:docMk/>
          <pc:sldMk cId="119979488" sldId="268"/>
        </pc:sldMkLst>
        <pc:spChg chg="mod">
          <ac:chgData name="Chantel Braasch" userId="f23f0360-06a9-49ac-a524-4b83033b57e7" providerId="ADAL" clId="{4A87C97A-6441-4E03-BF40-4763231027E3}" dt="2019-03-28T18:41:06.525" v="1938" actId="20577"/>
          <ac:spMkLst>
            <pc:docMk/>
            <pc:sldMk cId="119979488" sldId="268"/>
            <ac:spMk id="2" creationId="{9A37D29F-CE3C-47EE-935A-E7E8183780D0}"/>
          </ac:spMkLst>
        </pc:spChg>
        <pc:spChg chg="mod">
          <ac:chgData name="Chantel Braasch" userId="f23f0360-06a9-49ac-a524-4b83033b57e7" providerId="ADAL" clId="{4A87C97A-6441-4E03-BF40-4763231027E3}" dt="2019-04-22T03:59:57.463" v="12943" actId="20577"/>
          <ac:spMkLst>
            <pc:docMk/>
            <pc:sldMk cId="119979488" sldId="268"/>
            <ac:spMk id="3" creationId="{76925676-626E-4E86-9916-A902788D3FDD}"/>
          </ac:spMkLst>
        </pc:spChg>
      </pc:sldChg>
      <pc:sldChg chg="modSp add">
        <pc:chgData name="Chantel Braasch" userId="f23f0360-06a9-49ac-a524-4b83033b57e7" providerId="ADAL" clId="{4A87C97A-6441-4E03-BF40-4763231027E3}" dt="2019-03-28T18:53:25.569" v="2844" actId="27636"/>
        <pc:sldMkLst>
          <pc:docMk/>
          <pc:sldMk cId="293851247" sldId="269"/>
        </pc:sldMkLst>
        <pc:spChg chg="mod">
          <ac:chgData name="Chantel Braasch" userId="f23f0360-06a9-49ac-a524-4b83033b57e7" providerId="ADAL" clId="{4A87C97A-6441-4E03-BF40-4763231027E3}" dt="2019-03-28T18:45:33.950" v="2352" actId="20577"/>
          <ac:spMkLst>
            <pc:docMk/>
            <pc:sldMk cId="293851247" sldId="269"/>
            <ac:spMk id="2" creationId="{8456BDAC-C5FF-4FF4-B65A-D76734CD6A77}"/>
          </ac:spMkLst>
        </pc:spChg>
        <pc:spChg chg="mod">
          <ac:chgData name="Chantel Braasch" userId="f23f0360-06a9-49ac-a524-4b83033b57e7" providerId="ADAL" clId="{4A87C97A-6441-4E03-BF40-4763231027E3}" dt="2019-03-28T18:53:25.569" v="2844" actId="27636"/>
          <ac:spMkLst>
            <pc:docMk/>
            <pc:sldMk cId="293851247" sldId="269"/>
            <ac:spMk id="3" creationId="{D08EBCD2-413A-41AC-8194-F7CDC9DA49C9}"/>
          </ac:spMkLst>
        </pc:spChg>
      </pc:sldChg>
      <pc:sldChg chg="modSp add">
        <pc:chgData name="Chantel Braasch" userId="f23f0360-06a9-49ac-a524-4b83033b57e7" providerId="ADAL" clId="{4A87C97A-6441-4E03-BF40-4763231027E3}" dt="2019-03-28T18:52:56.689" v="2841" actId="20577"/>
        <pc:sldMkLst>
          <pc:docMk/>
          <pc:sldMk cId="1051801678" sldId="270"/>
        </pc:sldMkLst>
        <pc:spChg chg="mod">
          <ac:chgData name="Chantel Braasch" userId="f23f0360-06a9-49ac-a524-4b83033b57e7" providerId="ADAL" clId="{4A87C97A-6441-4E03-BF40-4763231027E3}" dt="2019-03-28T18:52:56.689" v="2841" actId="20577"/>
          <ac:spMkLst>
            <pc:docMk/>
            <pc:sldMk cId="1051801678" sldId="270"/>
            <ac:spMk id="2" creationId="{8456BDAC-C5FF-4FF4-B65A-D76734CD6A77}"/>
          </ac:spMkLst>
        </pc:spChg>
        <pc:spChg chg="mod">
          <ac:chgData name="Chantel Braasch" userId="f23f0360-06a9-49ac-a524-4b83033b57e7" providerId="ADAL" clId="{4A87C97A-6441-4E03-BF40-4763231027E3}" dt="2019-03-28T18:52:46.935" v="2835" actId="27636"/>
          <ac:spMkLst>
            <pc:docMk/>
            <pc:sldMk cId="1051801678" sldId="270"/>
            <ac:spMk id="3" creationId="{D08EBCD2-413A-41AC-8194-F7CDC9DA49C9}"/>
          </ac:spMkLst>
        </pc:spChg>
      </pc:sldChg>
      <pc:sldChg chg="modSp add">
        <pc:chgData name="Chantel Braasch" userId="f23f0360-06a9-49ac-a524-4b83033b57e7" providerId="ADAL" clId="{4A87C97A-6441-4E03-BF40-4763231027E3}" dt="2019-04-19T18:26:18.255" v="12299" actId="20577"/>
        <pc:sldMkLst>
          <pc:docMk/>
          <pc:sldMk cId="2060400507" sldId="271"/>
        </pc:sldMkLst>
        <pc:spChg chg="mod">
          <ac:chgData name="Chantel Braasch" userId="f23f0360-06a9-49ac-a524-4b83033b57e7" providerId="ADAL" clId="{4A87C97A-6441-4E03-BF40-4763231027E3}" dt="2019-03-28T18:56:40.425" v="2871" actId="20577"/>
          <ac:spMkLst>
            <pc:docMk/>
            <pc:sldMk cId="2060400507" sldId="271"/>
            <ac:spMk id="2" creationId="{CBA753EE-1DCC-46CB-95BA-0B7CA007AE29}"/>
          </ac:spMkLst>
        </pc:spChg>
        <pc:spChg chg="mod">
          <ac:chgData name="Chantel Braasch" userId="f23f0360-06a9-49ac-a524-4b83033b57e7" providerId="ADAL" clId="{4A87C97A-6441-4E03-BF40-4763231027E3}" dt="2019-04-19T18:26:18.255" v="12299" actId="20577"/>
          <ac:spMkLst>
            <pc:docMk/>
            <pc:sldMk cId="2060400507" sldId="271"/>
            <ac:spMk id="3" creationId="{5921BAE1-072C-4322-86A5-9C57BA3F6F81}"/>
          </ac:spMkLst>
        </pc:spChg>
      </pc:sldChg>
      <pc:sldChg chg="addSp modSp add mod setBg">
        <pc:chgData name="Chantel Braasch" userId="f23f0360-06a9-49ac-a524-4b83033b57e7" providerId="ADAL" clId="{4A87C97A-6441-4E03-BF40-4763231027E3}" dt="2019-04-19T17:49:11.421" v="10063" actId="1035"/>
        <pc:sldMkLst>
          <pc:docMk/>
          <pc:sldMk cId="2955712964" sldId="272"/>
        </pc:sldMkLst>
        <pc:spChg chg="mod">
          <ac:chgData name="Chantel Braasch" userId="f23f0360-06a9-49ac-a524-4b83033b57e7" providerId="ADAL" clId="{4A87C97A-6441-4E03-BF40-4763231027E3}" dt="2019-04-17T15:19:23.161" v="7214" actId="6549"/>
          <ac:spMkLst>
            <pc:docMk/>
            <pc:sldMk cId="2955712964" sldId="272"/>
            <ac:spMk id="2" creationId="{C2972782-A72B-4D33-8F53-29F19D2481B7}"/>
          </ac:spMkLst>
        </pc:spChg>
        <pc:spChg chg="mod">
          <ac:chgData name="Chantel Braasch" userId="f23f0360-06a9-49ac-a524-4b83033b57e7" providerId="ADAL" clId="{4A87C97A-6441-4E03-BF40-4763231027E3}" dt="2019-04-09T19:37:34.568" v="5247" actId="20577"/>
          <ac:spMkLst>
            <pc:docMk/>
            <pc:sldMk cId="2955712964" sldId="272"/>
            <ac:spMk id="3" creationId="{1B670A98-3482-482C-8364-43D12B3FC180}"/>
          </ac:spMkLst>
        </pc:spChg>
        <pc:spChg chg="add">
          <ac:chgData name="Chantel Braasch" userId="f23f0360-06a9-49ac-a524-4b83033b57e7" providerId="ADAL" clId="{4A87C97A-6441-4E03-BF40-4763231027E3}" dt="2019-03-28T19:13:32.543" v="3478" actId="26606"/>
          <ac:spMkLst>
            <pc:docMk/>
            <pc:sldMk cId="2955712964" sldId="272"/>
            <ac:spMk id="10" creationId="{742C14A9-3617-46DD-9FC4-ED828A7D3E6F}"/>
          </ac:spMkLst>
        </pc:spChg>
        <pc:spChg chg="add">
          <ac:chgData name="Chantel Braasch" userId="f23f0360-06a9-49ac-a524-4b83033b57e7" providerId="ADAL" clId="{4A87C97A-6441-4E03-BF40-4763231027E3}" dt="2019-03-28T19:13:32.543" v="3478" actId="26606"/>
          <ac:spMkLst>
            <pc:docMk/>
            <pc:sldMk cId="2955712964" sldId="272"/>
            <ac:spMk id="14" creationId="{19E5CB6C-D5A1-44AB-BAD0-E76C67ED2802}"/>
          </ac:spMkLst>
        </pc:spChg>
        <pc:picChg chg="add mod">
          <ac:chgData name="Chantel Braasch" userId="f23f0360-06a9-49ac-a524-4b83033b57e7" providerId="ADAL" clId="{4A87C97A-6441-4E03-BF40-4763231027E3}" dt="2019-04-19T17:49:11.421" v="10063" actId="1035"/>
          <ac:picMkLst>
            <pc:docMk/>
            <pc:sldMk cId="2955712964" sldId="272"/>
            <ac:picMk id="4" creationId="{FF296360-A48A-4706-8715-F24F0928197B}"/>
          </ac:picMkLst>
        </pc:picChg>
        <pc:picChg chg="add mod">
          <ac:chgData name="Chantel Braasch" userId="f23f0360-06a9-49ac-a524-4b83033b57e7" providerId="ADAL" clId="{4A87C97A-6441-4E03-BF40-4763231027E3}" dt="2019-04-09T19:48:58.546" v="6886" actId="962"/>
          <ac:picMkLst>
            <pc:docMk/>
            <pc:sldMk cId="2955712964" sldId="272"/>
            <ac:picMk id="5" creationId="{1ABBB696-594B-40AF-BC1A-BEB633BDFA74}"/>
          </ac:picMkLst>
        </pc:picChg>
        <pc:picChg chg="add">
          <ac:chgData name="Chantel Braasch" userId="f23f0360-06a9-49ac-a524-4b83033b57e7" providerId="ADAL" clId="{4A87C97A-6441-4E03-BF40-4763231027E3}" dt="2019-03-28T19:13:32.543" v="3478" actId="26606"/>
          <ac:picMkLst>
            <pc:docMk/>
            <pc:sldMk cId="2955712964" sldId="272"/>
            <ac:picMk id="16" creationId="{D5A16967-5C32-4A48-9F02-4F0228AC8DBA}"/>
          </ac:picMkLst>
        </pc:picChg>
        <pc:cxnChg chg="add">
          <ac:chgData name="Chantel Braasch" userId="f23f0360-06a9-49ac-a524-4b83033b57e7" providerId="ADAL" clId="{4A87C97A-6441-4E03-BF40-4763231027E3}" dt="2019-03-28T19:13:32.543" v="3478" actId="26606"/>
          <ac:cxnSpMkLst>
            <pc:docMk/>
            <pc:sldMk cId="2955712964" sldId="272"/>
            <ac:cxnSpMk id="12" creationId="{19AB0109-1C89-41F0-9EDF-3DE017BE3F27}"/>
          </ac:cxnSpMkLst>
        </pc:cxnChg>
        <pc:cxnChg chg="add">
          <ac:chgData name="Chantel Braasch" userId="f23f0360-06a9-49ac-a524-4b83033b57e7" providerId="ADAL" clId="{4A87C97A-6441-4E03-BF40-4763231027E3}" dt="2019-03-28T19:13:32.543" v="3478" actId="26606"/>
          <ac:cxnSpMkLst>
            <pc:docMk/>
            <pc:sldMk cId="2955712964" sldId="272"/>
            <ac:cxnSpMk id="18" creationId="{942D078B-EF20-4DB1-AA1B-87F212C56A9A}"/>
          </ac:cxnSpMkLst>
        </pc:cxnChg>
      </pc:sldChg>
      <pc:sldChg chg="addSp modSp add">
        <pc:chgData name="Chantel Braasch" userId="f23f0360-06a9-49ac-a524-4b83033b57e7" providerId="ADAL" clId="{4A87C97A-6441-4E03-BF40-4763231027E3}" dt="2019-04-17T21:16:23.157" v="10014" actId="113"/>
        <pc:sldMkLst>
          <pc:docMk/>
          <pc:sldMk cId="3550741538" sldId="273"/>
        </pc:sldMkLst>
        <pc:spChg chg="mod">
          <ac:chgData name="Chantel Braasch" userId="f23f0360-06a9-49ac-a524-4b83033b57e7" providerId="ADAL" clId="{4A87C97A-6441-4E03-BF40-4763231027E3}" dt="2019-04-17T15:19:08.634" v="7213" actId="6549"/>
          <ac:spMkLst>
            <pc:docMk/>
            <pc:sldMk cId="3550741538" sldId="273"/>
            <ac:spMk id="2" creationId="{C2972782-A72B-4D33-8F53-29F19D2481B7}"/>
          </ac:spMkLst>
        </pc:spChg>
        <pc:spChg chg="mod">
          <ac:chgData name="Chantel Braasch" userId="f23f0360-06a9-49ac-a524-4b83033b57e7" providerId="ADAL" clId="{4A87C97A-6441-4E03-BF40-4763231027E3}" dt="2019-04-17T21:16:23.157" v="10014" actId="113"/>
          <ac:spMkLst>
            <pc:docMk/>
            <pc:sldMk cId="3550741538" sldId="273"/>
            <ac:spMk id="3" creationId="{1B670A98-3482-482C-8364-43D12B3FC180}"/>
          </ac:spMkLst>
        </pc:spChg>
        <pc:picChg chg="add mod">
          <ac:chgData name="Chantel Braasch" userId="f23f0360-06a9-49ac-a524-4b83033b57e7" providerId="ADAL" clId="{4A87C97A-6441-4E03-BF40-4763231027E3}" dt="2019-04-09T19:47:10.812" v="6714" actId="962"/>
          <ac:picMkLst>
            <pc:docMk/>
            <pc:sldMk cId="3550741538" sldId="273"/>
            <ac:picMk id="4" creationId="{5EA6CA27-9CF8-4A70-92B4-68C741EB8638}"/>
          </ac:picMkLst>
        </pc:picChg>
      </pc:sldChg>
      <pc:sldChg chg="addSp modSp add">
        <pc:chgData name="Chantel Braasch" userId="f23f0360-06a9-49ac-a524-4b83033b57e7" providerId="ADAL" clId="{4A87C97A-6441-4E03-BF40-4763231027E3}" dt="2019-04-19T17:52:27.470" v="10205" actId="962"/>
        <pc:sldMkLst>
          <pc:docMk/>
          <pc:sldMk cId="2192615152" sldId="274"/>
        </pc:sldMkLst>
        <pc:spChg chg="mod">
          <ac:chgData name="Chantel Braasch" userId="f23f0360-06a9-49ac-a524-4b83033b57e7" providerId="ADAL" clId="{4A87C97A-6441-4E03-BF40-4763231027E3}" dt="2019-03-28T19:15:32.646" v="3526" actId="20577"/>
          <ac:spMkLst>
            <pc:docMk/>
            <pc:sldMk cId="2192615152" sldId="274"/>
            <ac:spMk id="2" creationId="{FC4E65A0-3EEA-401A-ABC6-82BCC44E2DB4}"/>
          </ac:spMkLst>
        </pc:spChg>
        <pc:spChg chg="mod">
          <ac:chgData name="Chantel Braasch" userId="f23f0360-06a9-49ac-a524-4b83033b57e7" providerId="ADAL" clId="{4A87C97A-6441-4E03-BF40-4763231027E3}" dt="2019-04-17T21:16:00.261" v="10012" actId="113"/>
          <ac:spMkLst>
            <pc:docMk/>
            <pc:sldMk cId="2192615152" sldId="274"/>
            <ac:spMk id="3" creationId="{9D08BAE6-C42A-4D47-831B-FDC4396E8E56}"/>
          </ac:spMkLst>
        </pc:spChg>
        <pc:picChg chg="add mod">
          <ac:chgData name="Chantel Braasch" userId="f23f0360-06a9-49ac-a524-4b83033b57e7" providerId="ADAL" clId="{4A87C97A-6441-4E03-BF40-4763231027E3}" dt="2019-04-19T17:52:27.470" v="10205" actId="962"/>
          <ac:picMkLst>
            <pc:docMk/>
            <pc:sldMk cId="2192615152" sldId="274"/>
            <ac:picMk id="4" creationId="{3B27DECF-3B5B-4411-A5E7-4475F4959010}"/>
          </ac:picMkLst>
        </pc:picChg>
      </pc:sldChg>
      <pc:sldChg chg="addSp modSp add ord">
        <pc:chgData name="Chantel Braasch" userId="f23f0360-06a9-49ac-a524-4b83033b57e7" providerId="ADAL" clId="{4A87C97A-6441-4E03-BF40-4763231027E3}" dt="2019-04-19T18:02:27.888" v="11151" actId="962"/>
        <pc:sldMkLst>
          <pc:docMk/>
          <pc:sldMk cId="3569283522" sldId="275"/>
        </pc:sldMkLst>
        <pc:spChg chg="mod">
          <ac:chgData name="Chantel Braasch" userId="f23f0360-06a9-49ac-a524-4b83033b57e7" providerId="ADAL" clId="{4A87C97A-6441-4E03-BF40-4763231027E3}" dt="2019-04-09T18:48:08.449" v="4095" actId="20577"/>
          <ac:spMkLst>
            <pc:docMk/>
            <pc:sldMk cId="3569283522" sldId="275"/>
            <ac:spMk id="2" creationId="{D87BC133-C3CF-4620-811F-22F97415EBD0}"/>
          </ac:spMkLst>
        </pc:spChg>
        <pc:spChg chg="mod">
          <ac:chgData name="Chantel Braasch" userId="f23f0360-06a9-49ac-a524-4b83033b57e7" providerId="ADAL" clId="{4A87C97A-6441-4E03-BF40-4763231027E3}" dt="2019-04-09T19:02:23.030" v="4555" actId="6549"/>
          <ac:spMkLst>
            <pc:docMk/>
            <pc:sldMk cId="3569283522" sldId="275"/>
            <ac:spMk id="3" creationId="{E3BCE103-0080-4DCC-AF14-559B81A77209}"/>
          </ac:spMkLst>
        </pc:spChg>
        <pc:picChg chg="add mod modCrop">
          <ac:chgData name="Chantel Braasch" userId="f23f0360-06a9-49ac-a524-4b83033b57e7" providerId="ADAL" clId="{4A87C97A-6441-4E03-BF40-4763231027E3}" dt="2019-04-19T18:02:27.888" v="11151" actId="962"/>
          <ac:picMkLst>
            <pc:docMk/>
            <pc:sldMk cId="3569283522" sldId="275"/>
            <ac:picMk id="4" creationId="{6C56776E-563C-4B2A-9205-1D4535D5B556}"/>
          </ac:picMkLst>
        </pc:picChg>
      </pc:sldChg>
      <pc:sldChg chg="addSp delSp modSp add">
        <pc:chgData name="Chantel Braasch" userId="f23f0360-06a9-49ac-a524-4b83033b57e7" providerId="ADAL" clId="{4A87C97A-6441-4E03-BF40-4763231027E3}" dt="2019-04-17T15:23:23.893" v="7232" actId="20577"/>
        <pc:sldMkLst>
          <pc:docMk/>
          <pc:sldMk cId="2063617950" sldId="276"/>
        </pc:sldMkLst>
        <pc:spChg chg="mod">
          <ac:chgData name="Chantel Braasch" userId="f23f0360-06a9-49ac-a524-4b83033b57e7" providerId="ADAL" clId="{4A87C97A-6441-4E03-BF40-4763231027E3}" dt="2019-04-17T15:23:23.893" v="7232" actId="20577"/>
          <ac:spMkLst>
            <pc:docMk/>
            <pc:sldMk cId="2063617950" sldId="276"/>
            <ac:spMk id="3" creationId="{E3BCE103-0080-4DCC-AF14-559B81A77209}"/>
          </ac:spMkLst>
        </pc:spChg>
        <pc:picChg chg="del">
          <ac:chgData name="Chantel Braasch" userId="f23f0360-06a9-49ac-a524-4b83033b57e7" providerId="ADAL" clId="{4A87C97A-6441-4E03-BF40-4763231027E3}" dt="2019-04-09T19:02:26.223" v="4556" actId="478"/>
          <ac:picMkLst>
            <pc:docMk/>
            <pc:sldMk cId="2063617950" sldId="276"/>
            <ac:picMk id="4" creationId="{6C56776E-563C-4B2A-9205-1D4535D5B556}"/>
          </ac:picMkLst>
        </pc:picChg>
        <pc:picChg chg="add mod">
          <ac:chgData name="Chantel Braasch" userId="f23f0360-06a9-49ac-a524-4b83033b57e7" providerId="ADAL" clId="{4A87C97A-6441-4E03-BF40-4763231027E3}" dt="2019-04-09T19:06:08.442" v="4646" actId="1076"/>
          <ac:picMkLst>
            <pc:docMk/>
            <pc:sldMk cId="2063617950" sldId="276"/>
            <ac:picMk id="5" creationId="{C1ABF5A8-B139-4AC5-B881-25CEAFFB94F4}"/>
          </ac:picMkLst>
        </pc:picChg>
        <pc:picChg chg="add mod">
          <ac:chgData name="Chantel Braasch" userId="f23f0360-06a9-49ac-a524-4b83033b57e7" providerId="ADAL" clId="{4A87C97A-6441-4E03-BF40-4763231027E3}" dt="2019-04-09T19:06:32.508" v="4704" actId="962"/>
          <ac:picMkLst>
            <pc:docMk/>
            <pc:sldMk cId="2063617950" sldId="276"/>
            <ac:picMk id="6" creationId="{3DFFBC26-D56B-46FC-8C7C-F94BB8C8803D}"/>
          </ac:picMkLst>
        </pc:picChg>
      </pc:sldChg>
      <pc:sldChg chg="addSp delSp modSp add">
        <pc:chgData name="Chantel Braasch" userId="f23f0360-06a9-49ac-a524-4b83033b57e7" providerId="ADAL" clId="{4A87C97A-6441-4E03-BF40-4763231027E3}" dt="2019-04-22T05:17:55.201" v="14564" actId="1076"/>
        <pc:sldMkLst>
          <pc:docMk/>
          <pc:sldMk cId="4275630780" sldId="277"/>
        </pc:sldMkLst>
        <pc:spChg chg="mod">
          <ac:chgData name="Chantel Braasch" userId="f23f0360-06a9-49ac-a524-4b83033b57e7" providerId="ADAL" clId="{4A87C97A-6441-4E03-BF40-4763231027E3}" dt="2019-04-17T16:50:25.945" v="8891" actId="20577"/>
          <ac:spMkLst>
            <pc:docMk/>
            <pc:sldMk cId="4275630780" sldId="277"/>
            <ac:spMk id="2" creationId="{D5283603-C261-4AFA-BF45-EBE27A037D93}"/>
          </ac:spMkLst>
        </pc:spChg>
        <pc:spChg chg="mod">
          <ac:chgData name="Chantel Braasch" userId="f23f0360-06a9-49ac-a524-4b83033b57e7" providerId="ADAL" clId="{4A87C97A-6441-4E03-BF40-4763231027E3}" dt="2019-04-22T05:17:41.061" v="14563" actId="14100"/>
          <ac:spMkLst>
            <pc:docMk/>
            <pc:sldMk cId="4275630780" sldId="277"/>
            <ac:spMk id="3" creationId="{0DF2FE63-5496-44B2-9454-A8D7513FAF7A}"/>
          </ac:spMkLst>
        </pc:spChg>
        <pc:graphicFrameChg chg="add mod modGraphic">
          <ac:chgData name="Chantel Braasch" userId="f23f0360-06a9-49ac-a524-4b83033b57e7" providerId="ADAL" clId="{4A87C97A-6441-4E03-BF40-4763231027E3}" dt="2019-04-22T05:17:55.201" v="14564" actId="1076"/>
          <ac:graphicFrameMkLst>
            <pc:docMk/>
            <pc:sldMk cId="4275630780" sldId="277"/>
            <ac:graphicFrameMk id="4" creationId="{C6EA6159-77E0-4874-8411-446B2D408C09}"/>
          </ac:graphicFrameMkLst>
        </pc:graphicFrameChg>
        <pc:picChg chg="del">
          <ac:chgData name="Chantel Braasch" userId="f23f0360-06a9-49ac-a524-4b83033b57e7" providerId="ADAL" clId="{4A87C97A-6441-4E03-BF40-4763231027E3}" dt="2019-04-17T16:54:04.535" v="9193" actId="478"/>
          <ac:picMkLst>
            <pc:docMk/>
            <pc:sldMk cId="4275630780" sldId="277"/>
            <ac:picMk id="4" creationId="{6EAFA6EE-E0AF-478F-AF7F-62F746539D06}"/>
          </ac:picMkLst>
        </pc:picChg>
      </pc:sldChg>
      <pc:sldChg chg="addSp modSp add">
        <pc:chgData name="Chantel Braasch" userId="f23f0360-06a9-49ac-a524-4b83033b57e7" providerId="ADAL" clId="{4A87C97A-6441-4E03-BF40-4763231027E3}" dt="2019-04-19T17:55:45.681" v="10415" actId="962"/>
        <pc:sldMkLst>
          <pc:docMk/>
          <pc:sldMk cId="2546069370" sldId="278"/>
        </pc:sldMkLst>
        <pc:spChg chg="mod">
          <ac:chgData name="Chantel Braasch" userId="f23f0360-06a9-49ac-a524-4b83033b57e7" providerId="ADAL" clId="{4A87C97A-6441-4E03-BF40-4763231027E3}" dt="2019-04-17T21:09:12.780" v="9568" actId="20577"/>
          <ac:spMkLst>
            <pc:docMk/>
            <pc:sldMk cId="2546069370" sldId="278"/>
            <ac:spMk id="2" creationId="{FC4E65A0-3EEA-401A-ABC6-82BCC44E2DB4}"/>
          </ac:spMkLst>
        </pc:spChg>
        <pc:spChg chg="mod">
          <ac:chgData name="Chantel Braasch" userId="f23f0360-06a9-49ac-a524-4b83033b57e7" providerId="ADAL" clId="{4A87C97A-6441-4E03-BF40-4763231027E3}" dt="2019-04-19T17:53:43.931" v="10207" actId="14100"/>
          <ac:spMkLst>
            <pc:docMk/>
            <pc:sldMk cId="2546069370" sldId="278"/>
            <ac:spMk id="3" creationId="{9D08BAE6-C42A-4D47-831B-FDC4396E8E56}"/>
          </ac:spMkLst>
        </pc:spChg>
        <pc:picChg chg="add mod">
          <ac:chgData name="Chantel Braasch" userId="f23f0360-06a9-49ac-a524-4b83033b57e7" providerId="ADAL" clId="{4A87C97A-6441-4E03-BF40-4763231027E3}" dt="2019-04-19T17:55:45.681" v="10415" actId="962"/>
          <ac:picMkLst>
            <pc:docMk/>
            <pc:sldMk cId="2546069370" sldId="278"/>
            <ac:picMk id="4" creationId="{3597C025-9A31-4FF3-8F2E-84DC66F377E4}"/>
          </ac:picMkLst>
        </pc:picChg>
      </pc:sldChg>
      <pc:sldChg chg="modSp add">
        <pc:chgData name="Chantel Braasch" userId="f23f0360-06a9-49ac-a524-4b83033b57e7" providerId="ADAL" clId="{4A87C97A-6441-4E03-BF40-4763231027E3}" dt="2019-04-22T04:14:53.506" v="13397" actId="27636"/>
        <pc:sldMkLst>
          <pc:docMk/>
          <pc:sldMk cId="333535016" sldId="279"/>
        </pc:sldMkLst>
        <pc:spChg chg="mod">
          <ac:chgData name="Chantel Braasch" userId="f23f0360-06a9-49ac-a524-4b83033b57e7" providerId="ADAL" clId="{4A87C97A-6441-4E03-BF40-4763231027E3}" dt="2019-04-22T04:01:53.158" v="13040" actId="20577"/>
          <ac:spMkLst>
            <pc:docMk/>
            <pc:sldMk cId="333535016" sldId="279"/>
            <ac:spMk id="2" creationId="{0FB65D2C-2C9A-4CE1-9B0B-AFF12C57A4F1}"/>
          </ac:spMkLst>
        </pc:spChg>
        <pc:spChg chg="mod">
          <ac:chgData name="Chantel Braasch" userId="f23f0360-06a9-49ac-a524-4b83033b57e7" providerId="ADAL" clId="{4A87C97A-6441-4E03-BF40-4763231027E3}" dt="2019-04-22T04:14:53.506" v="13397" actId="27636"/>
          <ac:spMkLst>
            <pc:docMk/>
            <pc:sldMk cId="333535016" sldId="279"/>
            <ac:spMk id="3" creationId="{B33EB49A-EBA9-4676-ABBC-87AAF252CE3D}"/>
          </ac:spMkLst>
        </pc:spChg>
      </pc:sldChg>
      <pc:sldChg chg="modSp add">
        <pc:chgData name="Chantel Braasch" userId="f23f0360-06a9-49ac-a524-4b83033b57e7" providerId="ADAL" clId="{4A87C97A-6441-4E03-BF40-4763231027E3}" dt="2019-04-22T05:19:17.609" v="14571" actId="20577"/>
        <pc:sldMkLst>
          <pc:docMk/>
          <pc:sldMk cId="3432324166" sldId="280"/>
        </pc:sldMkLst>
        <pc:spChg chg="mod">
          <ac:chgData name="Chantel Braasch" userId="f23f0360-06a9-49ac-a524-4b83033b57e7" providerId="ADAL" clId="{4A87C97A-6441-4E03-BF40-4763231027E3}" dt="2019-04-22T05:19:12.377" v="14570" actId="20577"/>
          <ac:spMkLst>
            <pc:docMk/>
            <pc:sldMk cId="3432324166" sldId="280"/>
            <ac:spMk id="2" creationId="{9A37D29F-CE3C-47EE-935A-E7E8183780D0}"/>
          </ac:spMkLst>
        </pc:spChg>
        <pc:spChg chg="mod">
          <ac:chgData name="Chantel Braasch" userId="f23f0360-06a9-49ac-a524-4b83033b57e7" providerId="ADAL" clId="{4A87C97A-6441-4E03-BF40-4763231027E3}" dt="2019-04-22T05:19:17.609" v="14571" actId="20577"/>
          <ac:spMkLst>
            <pc:docMk/>
            <pc:sldMk cId="3432324166" sldId="280"/>
            <ac:spMk id="3" creationId="{76925676-626E-4E86-9916-A902788D3FDD}"/>
          </ac:spMkLst>
        </pc:spChg>
      </pc:sldChg>
      <pc:sldChg chg="modSp add">
        <pc:chgData name="Chantel Braasch" userId="f23f0360-06a9-49ac-a524-4b83033b57e7" providerId="ADAL" clId="{4A87C97A-6441-4E03-BF40-4763231027E3}" dt="2019-04-22T04:28:04.387" v="14048" actId="27636"/>
        <pc:sldMkLst>
          <pc:docMk/>
          <pc:sldMk cId="1675645714" sldId="281"/>
        </pc:sldMkLst>
        <pc:spChg chg="mod">
          <ac:chgData name="Chantel Braasch" userId="f23f0360-06a9-49ac-a524-4b83033b57e7" providerId="ADAL" clId="{4A87C97A-6441-4E03-BF40-4763231027E3}" dt="2019-04-22T04:15:21.021" v="13406" actId="20577"/>
          <ac:spMkLst>
            <pc:docMk/>
            <pc:sldMk cId="1675645714" sldId="281"/>
            <ac:spMk id="2" creationId="{0FB65D2C-2C9A-4CE1-9B0B-AFF12C57A4F1}"/>
          </ac:spMkLst>
        </pc:spChg>
        <pc:spChg chg="mod">
          <ac:chgData name="Chantel Braasch" userId="f23f0360-06a9-49ac-a524-4b83033b57e7" providerId="ADAL" clId="{4A87C97A-6441-4E03-BF40-4763231027E3}" dt="2019-04-22T04:28:04.387" v="14048" actId="27636"/>
          <ac:spMkLst>
            <pc:docMk/>
            <pc:sldMk cId="1675645714" sldId="281"/>
            <ac:spMk id="3" creationId="{B33EB49A-EBA9-4676-ABBC-87AAF252CE3D}"/>
          </ac:spMkLst>
        </pc:spChg>
      </pc:sldChg>
      <pc:sldChg chg="modSp add">
        <pc:chgData name="Chantel Braasch" userId="f23f0360-06a9-49ac-a524-4b83033b57e7" providerId="ADAL" clId="{4A87C97A-6441-4E03-BF40-4763231027E3}" dt="2019-04-22T05:12:48.976" v="14466" actId="13238"/>
        <pc:sldMkLst>
          <pc:docMk/>
          <pc:sldMk cId="301626944" sldId="282"/>
        </pc:sldMkLst>
        <pc:spChg chg="mod">
          <ac:chgData name="Chantel Braasch" userId="f23f0360-06a9-49ac-a524-4b83033b57e7" providerId="ADAL" clId="{4A87C97A-6441-4E03-BF40-4763231027E3}" dt="2019-04-22T05:03:59.702" v="14438" actId="20577"/>
          <ac:spMkLst>
            <pc:docMk/>
            <pc:sldMk cId="301626944" sldId="282"/>
            <ac:spMk id="2" creationId="{8E73CE11-BD61-4985-AD57-EB9689BE66D4}"/>
          </ac:spMkLst>
        </pc:spChg>
        <pc:graphicFrameChg chg="modGraphic">
          <ac:chgData name="Chantel Braasch" userId="f23f0360-06a9-49ac-a524-4b83033b57e7" providerId="ADAL" clId="{4A87C97A-6441-4E03-BF40-4763231027E3}" dt="2019-04-22T05:12:48.976" v="14466" actId="13238"/>
          <ac:graphicFrameMkLst>
            <pc:docMk/>
            <pc:sldMk cId="301626944" sldId="282"/>
            <ac:graphicFrameMk id="4" creationId="{A6606B59-E346-4AC7-BCF6-CBCCE6C9DFD4}"/>
          </ac:graphicFrameMkLst>
        </pc:graphicFrameChg>
      </pc:sldChg>
      <pc:sldChg chg="addSp delSp modSp add del">
        <pc:chgData name="Chantel Braasch" userId="f23f0360-06a9-49ac-a524-4b83033b57e7" providerId="ADAL" clId="{4A87C97A-6441-4E03-BF40-4763231027E3}" dt="2019-04-22T05:18:01.357" v="14565" actId="2696"/>
        <pc:sldMkLst>
          <pc:docMk/>
          <pc:sldMk cId="4014243945" sldId="283"/>
        </pc:sldMkLst>
        <pc:spChg chg="del">
          <ac:chgData name="Chantel Braasch" userId="f23f0360-06a9-49ac-a524-4b83033b57e7" providerId="ADAL" clId="{4A87C97A-6441-4E03-BF40-4763231027E3}" dt="2019-04-22T05:05:46.347" v="14440" actId="3680"/>
          <ac:spMkLst>
            <pc:docMk/>
            <pc:sldMk cId="4014243945" sldId="283"/>
            <ac:spMk id="3" creationId="{5D49C35C-E9FA-41EE-BF38-91EE71B99C2C}"/>
          </ac:spMkLst>
        </pc:spChg>
        <pc:graphicFrameChg chg="add mod">
          <ac:chgData name="Chantel Braasch" userId="f23f0360-06a9-49ac-a524-4b83033b57e7" providerId="ADAL" clId="{4A87C97A-6441-4E03-BF40-4763231027E3}" dt="2019-04-22T05:05:46.347" v="14440" actId="3680"/>
          <ac:graphicFrameMkLst>
            <pc:docMk/>
            <pc:sldMk cId="4014243945" sldId="283"/>
            <ac:graphicFrameMk id="4" creationId="{52D755C6-51FF-403E-A38D-6A74CAEFBEC4}"/>
          </ac:graphicFrameMkLst>
        </pc:graphicFrameChg>
      </pc:sldChg>
      <pc:sldMasterChg chg="modSldLayout">
        <pc:chgData name="Chantel Braasch" userId="f23f0360-06a9-49ac-a524-4b83033b57e7" providerId="ADAL" clId="{4A87C97A-6441-4E03-BF40-4763231027E3}" dt="2019-04-19T18:21:05.787" v="12298" actId="12"/>
        <pc:sldMasterMkLst>
          <pc:docMk/>
          <pc:sldMasterMk cId="0" sldId="2147483648"/>
        </pc:sldMasterMkLst>
        <pc:sldLayoutChg chg="modSp">
          <pc:chgData name="Chantel Braasch" userId="f23f0360-06a9-49ac-a524-4b83033b57e7" providerId="ADAL" clId="{4A87C97A-6441-4E03-BF40-4763231027E3}" dt="2019-04-19T18:21:05.787" v="12298" actId="12"/>
          <pc:sldLayoutMkLst>
            <pc:docMk/>
            <pc:sldMasterMk cId="0" sldId="2147483648"/>
            <pc:sldLayoutMk cId="0" sldId="2147483650"/>
          </pc:sldLayoutMkLst>
          <pc:spChg chg="mod">
            <ac:chgData name="Chantel Braasch" userId="f23f0360-06a9-49ac-a524-4b83033b57e7" providerId="ADAL" clId="{4A87C97A-6441-4E03-BF40-4763231027E3}" dt="2019-04-19T18:21:05.787" v="12298" actId="12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2pPr marL="685800" indent="-228600">
              <a:buFont typeface="Calibri" panose="020F0502020204030204" pitchFamily="34" charset="0"/>
              <a:buChar char="‒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XN2MTLNH5X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xess7-prod.ec.jccc.edu/StudentRegistrationSsb/ssb/term/termSelection?mode=search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powerpoint/" TargetMode="External"/><Relationship Id="rId2" Type="http://schemas.openxmlformats.org/officeDocument/2006/relationships/hyperlink" Target="https://support.office.com/en-ie/article/make-your-powerpoint-presentations-accessible-to-people-with-disabilities-6f7772b2-2f33-4bd2-8ca7-dae3b2b3ef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emplates.office.com/en-us/Accessible-Template-Sampler-TM16401472?ui=en-US&amp;rs=en-US&amp;ad=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D547-6C45-4DC2-A50B-D23B70C4B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B3F40-8101-4921-965E-E2A21E664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accessible </a:t>
            </a:r>
            <a:r>
              <a:rPr lang="en-US" dirty="0" err="1"/>
              <a:t>powerpoints</a:t>
            </a:r>
            <a:r>
              <a:rPr lang="en-US" dirty="0"/>
              <a:t> from the start</a:t>
            </a:r>
          </a:p>
        </p:txBody>
      </p:sp>
    </p:spTree>
    <p:extLst>
      <p:ext uri="{BB962C8B-B14F-4D97-AF65-F5344CB8AC3E}">
        <p14:creationId xmlns:p14="http://schemas.microsoft.com/office/powerpoint/2010/main" val="125291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65A0-3EEA-401A-ABC6-82BCC44E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master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BAE6-C42A-4D47-831B-FDC4396E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755408" cy="3450613"/>
          </a:xfrm>
        </p:spPr>
        <p:txBody>
          <a:bodyPr/>
          <a:lstStyle/>
          <a:p>
            <a:r>
              <a:rPr lang="en-US" dirty="0"/>
              <a:t>To create new slide layout: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Insert Layout </a:t>
            </a:r>
            <a:r>
              <a:rPr lang="en-US" dirty="0"/>
              <a:t>&gt; </a:t>
            </a:r>
            <a:r>
              <a:rPr lang="en-US" b="1" dirty="0"/>
              <a:t>Rename</a:t>
            </a:r>
            <a:r>
              <a:rPr lang="en-US" dirty="0"/>
              <a:t> to give new layout a descriptive name &gt; then you can: insert placeholder objects, change size and position of objects on the slide, etc.</a:t>
            </a:r>
          </a:p>
          <a:p>
            <a:r>
              <a:rPr lang="en-US" dirty="0"/>
              <a:t>Save changes to the layout: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Close Master View </a:t>
            </a:r>
            <a:r>
              <a:rPr lang="en-US" dirty="0"/>
              <a:t>(or </a:t>
            </a:r>
            <a:r>
              <a:rPr lang="en-US" b="1" dirty="0"/>
              <a:t>Close Master </a:t>
            </a:r>
            <a:r>
              <a:rPr lang="en-US" dirty="0"/>
              <a:t>on Mac). All changes will automatically be applied throughout the presentation</a:t>
            </a:r>
          </a:p>
        </p:txBody>
      </p:sp>
      <p:pic>
        <p:nvPicPr>
          <p:cNvPr id="4" name="Picture 3" descr="Screenshot of the master layout slide displayed in the &quot;Slide Master&quot; tab.">
            <a:extLst>
              <a:ext uri="{FF2B5EF4-FFF2-40B4-BE49-F238E27FC236}">
                <a16:creationId xmlns:a16="http://schemas.microsoft.com/office/drawing/2014/main" id="{3597C025-9A31-4FF3-8F2E-84DC66F37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987" y="2004706"/>
            <a:ext cx="2847867" cy="40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B47F-12D4-48A9-8408-30AA06C1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reading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49CD-30E2-425C-8DD6-FDA5BA82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456215" cy="34506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Importance: Ensures everyone reads the content in the order you intended</a:t>
            </a:r>
          </a:p>
          <a:p>
            <a:r>
              <a:rPr lang="en-US" dirty="0"/>
              <a:t>How does a screen reader generally navigate reading order: </a:t>
            </a:r>
          </a:p>
          <a:p>
            <a:pPr lvl="1"/>
            <a:r>
              <a:rPr lang="en-US" dirty="0"/>
              <a:t>Usually read in the order defined by the slide layout</a:t>
            </a:r>
          </a:p>
          <a:p>
            <a:pPr lvl="2"/>
            <a:r>
              <a:rPr lang="en-US" dirty="0"/>
              <a:t>#1: Slide title</a:t>
            </a:r>
          </a:p>
          <a:p>
            <a:pPr lvl="2"/>
            <a:r>
              <a:rPr lang="en-US" dirty="0"/>
              <a:t>#2: Prepopulated content areas that would contain lists, images, tables</a:t>
            </a:r>
          </a:p>
          <a:p>
            <a:pPr lvl="2"/>
            <a:r>
              <a:rPr lang="en-US" dirty="0"/>
              <a:t>#3: Additional content is read in the order in which it was added to the slide</a:t>
            </a:r>
          </a:p>
        </p:txBody>
      </p:sp>
      <p:pic>
        <p:nvPicPr>
          <p:cNvPr id="4" name="Picture 3" descr="Example of improper reading order on a prepopulated slide entitled &quot;Skeletal System&quot;.">
            <a:extLst>
              <a:ext uri="{FF2B5EF4-FFF2-40B4-BE49-F238E27FC236}">
                <a16:creationId xmlns:a16="http://schemas.microsoft.com/office/drawing/2014/main" id="{32AA8C6A-63B7-4280-AEC0-5DDAA067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" r="30207"/>
          <a:stretch/>
        </p:blipFill>
        <p:spPr>
          <a:xfrm>
            <a:off x="7038364" y="2015732"/>
            <a:ext cx="2877424" cy="2558100"/>
          </a:xfrm>
          <a:prstGeom prst="rect">
            <a:avLst/>
          </a:prstGeom>
        </p:spPr>
      </p:pic>
      <p:pic>
        <p:nvPicPr>
          <p:cNvPr id="5" name="Picture 4" descr="Screenshot of the reading order selection pane for the &quot;Skeletal System&quot; slide.">
            <a:extLst>
              <a:ext uri="{FF2B5EF4-FFF2-40B4-BE49-F238E27FC236}">
                <a16:creationId xmlns:a16="http://schemas.microsoft.com/office/drawing/2014/main" id="{53432DDF-ED63-44AB-AA09-489A13F62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95" b="54452"/>
          <a:stretch/>
        </p:blipFill>
        <p:spPr>
          <a:xfrm>
            <a:off x="10046357" y="2015731"/>
            <a:ext cx="1981431" cy="25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B47F-12D4-48A9-8408-30AA06C1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reading order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49CD-30E2-425C-8DD6-FDA5BA82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282594" cy="3450613"/>
          </a:xfrm>
        </p:spPr>
        <p:txBody>
          <a:bodyPr/>
          <a:lstStyle/>
          <a:p>
            <a:r>
              <a:rPr lang="en-US" dirty="0"/>
              <a:t>How to check/change the reading order</a:t>
            </a:r>
          </a:p>
          <a:p>
            <a:pPr lvl="1"/>
            <a:r>
              <a:rPr lang="en-US" b="1" dirty="0"/>
              <a:t>Home &gt; Arrange &gt; Selection Pane</a:t>
            </a:r>
          </a:p>
          <a:p>
            <a:pPr lvl="2"/>
            <a:r>
              <a:rPr lang="en-US" dirty="0"/>
              <a:t>Reading order for the elements are listed bottom to top (bottom is read 1</a:t>
            </a:r>
            <a:r>
              <a:rPr lang="en-US" baseline="30000" dirty="0"/>
              <a:t>st</a:t>
            </a:r>
            <a:r>
              <a:rPr lang="en-US" dirty="0"/>
              <a:t> by the screen reader)</a:t>
            </a:r>
          </a:p>
          <a:p>
            <a:pPr lvl="2"/>
            <a:r>
              <a:rPr lang="en-US" dirty="0"/>
              <a:t>To reorder: click and drag into the appropriate position</a:t>
            </a:r>
          </a:p>
        </p:txBody>
      </p:sp>
      <p:pic>
        <p:nvPicPr>
          <p:cNvPr id="4" name="Picture 3" descr="Screen shot of the &quot;Selection&quot; pane showing the listed elements on a slide and their current reading order.">
            <a:extLst>
              <a:ext uri="{FF2B5EF4-FFF2-40B4-BE49-F238E27FC236}">
                <a16:creationId xmlns:a16="http://schemas.microsoft.com/office/drawing/2014/main" id="{BA8DC59F-6A3D-4F64-967D-2FB553C7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4" y="2015732"/>
            <a:ext cx="4320679" cy="32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133-C3CF-4620-811F-22F97415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for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E103-0080-4DCC-AF14-559B81A77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16180" cy="3596503"/>
          </a:xfrm>
        </p:spPr>
        <p:txBody>
          <a:bodyPr/>
          <a:lstStyle/>
          <a:p>
            <a:r>
              <a:rPr lang="en-US" dirty="0"/>
              <a:t>Importance: Helps people who can’t see the screen to understand what’s important in images and other visuals</a:t>
            </a:r>
          </a:p>
          <a:p>
            <a:pPr lvl="1"/>
            <a:r>
              <a:rPr lang="en-US" dirty="0"/>
              <a:t>Other visuals: pictures, SmartArt graphics, shapes, groups, charts, embedded objects, video</a:t>
            </a:r>
          </a:p>
          <a:p>
            <a:pPr lvl="1"/>
            <a:r>
              <a:rPr lang="en-US" dirty="0"/>
              <a:t>Avoid using text in images as the sole method of conveying important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xample of a table with text information inserted as an image rather than a data table.">
            <a:extLst>
              <a:ext uri="{FF2B5EF4-FFF2-40B4-BE49-F238E27FC236}">
                <a16:creationId xmlns:a16="http://schemas.microsoft.com/office/drawing/2014/main" id="{6C56776E-563C-4B2A-9205-1D4535D5B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5" r="50548" b="-534"/>
          <a:stretch/>
        </p:blipFill>
        <p:spPr>
          <a:xfrm>
            <a:off x="6767759" y="1853754"/>
            <a:ext cx="4287095" cy="42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C133-C3CF-4620-811F-22F97415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for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E103-0080-4DCC-AF14-559B81A77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16180" cy="3596503"/>
          </a:xfrm>
        </p:spPr>
        <p:txBody>
          <a:bodyPr/>
          <a:lstStyle/>
          <a:p>
            <a:r>
              <a:rPr lang="en-US" dirty="0"/>
              <a:t>What does a screen reader do with an image?</a:t>
            </a:r>
          </a:p>
          <a:p>
            <a:pPr lvl="1"/>
            <a:r>
              <a:rPr lang="en-US" dirty="0"/>
              <a:t>If no alternative text is available, the screen reader will either:</a:t>
            </a:r>
          </a:p>
          <a:p>
            <a:pPr lvl="2"/>
            <a:r>
              <a:rPr lang="en-US" dirty="0"/>
              <a:t>a) reference “Image” and move on or </a:t>
            </a:r>
          </a:p>
          <a:p>
            <a:pPr lvl="2"/>
            <a:r>
              <a:rPr lang="en-US" dirty="0"/>
              <a:t>b) make no reference that an image is present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BF5A8-B139-4AC5-B881-25CEAFFB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242" y="2015732"/>
            <a:ext cx="2628900" cy="1743075"/>
          </a:xfrm>
          <a:prstGeom prst="rect">
            <a:avLst/>
          </a:prstGeom>
        </p:spPr>
      </p:pic>
      <p:pic>
        <p:nvPicPr>
          <p:cNvPr id="6" name="Picture 5" descr="Two clouded leopard cubs">
            <a:extLst>
              <a:ext uri="{FF2B5EF4-FFF2-40B4-BE49-F238E27FC236}">
                <a16:creationId xmlns:a16="http://schemas.microsoft.com/office/drawing/2014/main" id="{3DFFBC26-D56B-46FC-8C7C-F94BB8C8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88" y="405070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F356-2BE0-4369-873B-0CD1636B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1AD4-2C17-474B-A589-838EB848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Add Alt Text In PowerPoint 365 and 2019</a:t>
            </a:r>
          </a:p>
          <a:p>
            <a:pPr lvl="1"/>
            <a:r>
              <a:rPr lang="en-US" b="1" dirty="0"/>
              <a:t>Right-click</a:t>
            </a:r>
            <a:r>
              <a:rPr lang="en-US" dirty="0"/>
              <a:t> on the image &gt; select </a:t>
            </a:r>
            <a:r>
              <a:rPr lang="en-US" b="1" dirty="0"/>
              <a:t>Edit Alt</a:t>
            </a:r>
            <a:r>
              <a:rPr lang="en-US" dirty="0"/>
              <a:t> text &gt; enter appropriate alternative text in the </a:t>
            </a:r>
            <a:r>
              <a:rPr lang="en-US" b="1" dirty="0"/>
              <a:t>Alt Text </a:t>
            </a:r>
            <a:r>
              <a:rPr lang="en-US" dirty="0"/>
              <a:t>sidebar field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If the image is decorative, leave the field blank and check Mark as decorative.</a:t>
            </a:r>
          </a:p>
          <a:p>
            <a:pPr lvl="1"/>
            <a:r>
              <a:rPr lang="en-US" b="1" dirty="0"/>
              <a:t>NOTE: Do not</a:t>
            </a:r>
            <a:r>
              <a:rPr lang="en-US" dirty="0"/>
              <a:t> select the "Generate a description for me" button (Windows-only). The quality of the automatically-generated descriptions is usually very poor, and a description of an image is often not the same as alternative text.</a:t>
            </a:r>
          </a:p>
        </p:txBody>
      </p:sp>
    </p:spTree>
    <p:extLst>
      <p:ext uri="{BB962C8B-B14F-4D97-AF65-F5344CB8AC3E}">
        <p14:creationId xmlns:p14="http://schemas.microsoft.com/office/powerpoint/2010/main" val="383344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F356-2BE0-4369-873B-0CD1636B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text 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1AD4-2C17-474B-A589-838EB848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184463" cy="3695257"/>
          </a:xfrm>
        </p:spPr>
        <p:txBody>
          <a:bodyPr/>
          <a:lstStyle/>
          <a:p>
            <a:r>
              <a:rPr lang="en-US" dirty="0"/>
              <a:t>How to Add Alt Text PowerPoint 2016</a:t>
            </a:r>
          </a:p>
          <a:p>
            <a:pPr lvl="1"/>
            <a:r>
              <a:rPr lang="en-US" b="1" dirty="0"/>
              <a:t>Right-click</a:t>
            </a:r>
            <a:r>
              <a:rPr lang="en-US" dirty="0"/>
              <a:t> on the image &gt; choose </a:t>
            </a:r>
            <a:r>
              <a:rPr lang="en-US" b="1" dirty="0"/>
              <a:t>Format Picture &gt; </a:t>
            </a:r>
            <a:r>
              <a:rPr lang="en-US" dirty="0"/>
              <a:t>select the </a:t>
            </a:r>
            <a:r>
              <a:rPr lang="en-US" b="1" dirty="0"/>
              <a:t>Size &amp; Properties </a:t>
            </a:r>
            <a:r>
              <a:rPr lang="en-US" dirty="0"/>
              <a:t>icon (3</a:t>
            </a:r>
            <a:r>
              <a:rPr lang="en-US" baseline="30000" dirty="0"/>
              <a:t>rd</a:t>
            </a:r>
            <a:r>
              <a:rPr lang="en-US" dirty="0"/>
              <a:t> image to the right) &gt; choose </a:t>
            </a:r>
            <a:r>
              <a:rPr lang="en-US" b="1" dirty="0"/>
              <a:t>Alt Text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Enter appropriate alternative text in the </a:t>
            </a:r>
            <a:r>
              <a:rPr lang="en-US" b="1" dirty="0"/>
              <a:t>Description </a:t>
            </a:r>
            <a:r>
              <a:rPr lang="en-US" dirty="0"/>
              <a:t>field only (not the Title field).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shot of the &quot;Format Picture&quot; pane highlighting the &quot;Size &amp; Properties&quot; icon in order to insert alternative text in the &quot;Description&quot; field.">
            <a:extLst>
              <a:ext uri="{FF2B5EF4-FFF2-40B4-BE49-F238E27FC236}">
                <a16:creationId xmlns:a16="http://schemas.microsoft.com/office/drawing/2014/main" id="{8639A3D4-7754-4744-98A1-B2DC86AA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068" y="2094826"/>
            <a:ext cx="2588024" cy="39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3603-C261-4AFA-BF45-EBE27A0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FE63-5496-44B2-9454-A8D7513F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050737" cy="39323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Importance: Provide information about how one piece or sets of information relates to another and is a quick tool to recognize data patterns and relationships</a:t>
            </a:r>
          </a:p>
          <a:p>
            <a:r>
              <a:rPr lang="en-US" dirty="0"/>
              <a:t>How does a screen reader access a table:</a:t>
            </a:r>
          </a:p>
          <a:p>
            <a:pPr lvl="1"/>
            <a:r>
              <a:rPr lang="en-US" dirty="0"/>
              <a:t>Without proper formatting: read in literal order as the table code; linear reading order that may not be the same as visual reading order</a:t>
            </a:r>
          </a:p>
          <a:p>
            <a:pPr lvl="1"/>
            <a:r>
              <a:rPr lang="en-US" dirty="0"/>
              <a:t>With proper table reading format: reads the content in the visual reading order to put meaning on the information</a:t>
            </a:r>
          </a:p>
          <a:p>
            <a:pPr lvl="2"/>
            <a:r>
              <a:rPr lang="en-US" dirty="0"/>
              <a:t>Provides location reference for content being read without having to listen to the entire table:</a:t>
            </a:r>
          </a:p>
          <a:p>
            <a:pPr lvl="3"/>
            <a:r>
              <a:rPr lang="en-US" dirty="0"/>
              <a:t>Label column headers: column headers are read as the user moves horizontally along a row; allows user to review the title of the column without navigating back up to the first row to remember which column they are on</a:t>
            </a:r>
          </a:p>
          <a:p>
            <a:pPr lvl="3"/>
            <a:r>
              <a:rPr lang="en-US" dirty="0"/>
              <a:t>Label row headers: row headers are read s the user moves vertically up and down a column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 reader reading different table layouts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shot of the &quot;Design&quot; tab which is found in the &quot;Table Tools&quot; tab.">
            <a:extLst>
              <a:ext uri="{FF2B5EF4-FFF2-40B4-BE49-F238E27FC236}">
                <a16:creationId xmlns:a16="http://schemas.microsoft.com/office/drawing/2014/main" id="{7FD6712F-EA94-4ED4-86E1-17561DF4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73"/>
          <a:stretch/>
        </p:blipFill>
        <p:spPr>
          <a:xfrm>
            <a:off x="8502317" y="2309812"/>
            <a:ext cx="3141756" cy="31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3603-C261-4AFA-BF45-EBE27A0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FE63-5496-44B2-9454-A8D7513F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205895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Steps to identify column headers in a table:</a:t>
            </a:r>
          </a:p>
          <a:p>
            <a:pPr lvl="1"/>
            <a:r>
              <a:rPr lang="en-US" dirty="0"/>
              <a:t>Click inside the table &gt; </a:t>
            </a:r>
            <a:r>
              <a:rPr lang="en-US" b="1" dirty="0"/>
              <a:t>Table Tools</a:t>
            </a:r>
            <a:r>
              <a:rPr lang="en-US" dirty="0"/>
              <a:t> options should become visible &gt; </a:t>
            </a:r>
            <a:r>
              <a:rPr lang="en-US" b="1" dirty="0"/>
              <a:t>Design</a:t>
            </a:r>
            <a:r>
              <a:rPr lang="en-US" dirty="0"/>
              <a:t> tab (called Table Design on Mac) should be opened</a:t>
            </a:r>
          </a:p>
          <a:p>
            <a:pPr lvl="1"/>
            <a:r>
              <a:rPr lang="en-US" dirty="0"/>
              <a:t>If the top row of the table contains headers for each column (most tables do), make sure the Header Row checkbox is selected.</a:t>
            </a:r>
          </a:p>
          <a:p>
            <a:r>
              <a:rPr lang="en-US" dirty="0"/>
              <a:t>Steps to identify row headers in a table:</a:t>
            </a:r>
          </a:p>
          <a:p>
            <a:pPr lvl="1"/>
            <a:r>
              <a:rPr lang="en-US" dirty="0"/>
              <a:t>If the first column of the table contains headers for each row, make sure the First Column checkbox is selected.</a:t>
            </a:r>
          </a:p>
        </p:txBody>
      </p:sp>
      <p:pic>
        <p:nvPicPr>
          <p:cNvPr id="4" name="Picture 3" descr="Screenshot of the checkboxes for &quot;Header Row&quot; and &quot;First Column&quot; found in the &quot;Table Style Options&quot;.">
            <a:extLst>
              <a:ext uri="{FF2B5EF4-FFF2-40B4-BE49-F238E27FC236}">
                <a16:creationId xmlns:a16="http://schemas.microsoft.com/office/drawing/2014/main" id="{6EAFA6EE-E0AF-478F-AF7F-62F74653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27"/>
          <a:stretch/>
        </p:blipFill>
        <p:spPr>
          <a:xfrm>
            <a:off x="6657474" y="2015731"/>
            <a:ext cx="4402068" cy="29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3603-C261-4AFA-BF45-EBE27A03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FE63-5496-44B2-9454-A8D7513F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854201"/>
          </a:xfrm>
        </p:spPr>
        <p:txBody>
          <a:bodyPr>
            <a:normAutofit/>
          </a:bodyPr>
          <a:lstStyle/>
          <a:p>
            <a:r>
              <a:rPr lang="en-US" dirty="0"/>
              <a:t>Avoid merging cells: blocks screen reader from navigating in a way that makes sense, increasing likelihood of content confusion</a:t>
            </a:r>
          </a:p>
          <a:p>
            <a:r>
              <a:rPr lang="en-US" dirty="0"/>
              <a:t>Avoid nesting tables inside of tables: increases likelihood screen read will have problems navigating and getting stuck inside a cell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EA6159-77E0-4874-8411-446B2D408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08778"/>
              </p:ext>
            </p:extLst>
          </p:nvPr>
        </p:nvGraphicFramePr>
        <p:xfrm>
          <a:off x="2031999" y="4031911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713">
                  <a:extLst>
                    <a:ext uri="{9D8B030D-6E8A-4147-A177-3AD203B41FA5}">
                      <a16:colId xmlns:a16="http://schemas.microsoft.com/office/drawing/2014/main" val="1247376440"/>
                    </a:ext>
                  </a:extLst>
                </a:gridCol>
                <a:gridCol w="1551977">
                  <a:extLst>
                    <a:ext uri="{9D8B030D-6E8A-4147-A177-3AD203B41FA5}">
                      <a16:colId xmlns:a16="http://schemas.microsoft.com/office/drawing/2014/main" val="1103017646"/>
                    </a:ext>
                  </a:extLst>
                </a:gridCol>
                <a:gridCol w="1551977">
                  <a:extLst>
                    <a:ext uri="{9D8B030D-6E8A-4147-A177-3AD203B41FA5}">
                      <a16:colId xmlns:a16="http://schemas.microsoft.com/office/drawing/2014/main" val="27507330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1788693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98234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Deep Tendon Reflex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Side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Finding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61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58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7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Medial Hamstring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3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Achilles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7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63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4F39-7BBF-49A9-8B74-09EF2091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B3E9-DC03-45CE-8C76-7E8DA7FC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Templates and Themes</a:t>
            </a:r>
          </a:p>
          <a:p>
            <a:r>
              <a:rPr lang="en-US" dirty="0"/>
              <a:t>Styles</a:t>
            </a:r>
          </a:p>
          <a:p>
            <a:r>
              <a:rPr lang="en-US" dirty="0"/>
              <a:t>Slide Layouts</a:t>
            </a:r>
          </a:p>
          <a:p>
            <a:r>
              <a:rPr lang="en-US" dirty="0"/>
              <a:t>Slide Reading Order</a:t>
            </a:r>
          </a:p>
          <a:p>
            <a:r>
              <a:rPr lang="en-US" dirty="0"/>
              <a:t>Alternative Text for Images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Links</a:t>
            </a:r>
          </a:p>
          <a:p>
            <a:r>
              <a:rPr lang="en-US" dirty="0"/>
              <a:t>Other Accessibility Principles</a:t>
            </a:r>
          </a:p>
        </p:txBody>
      </p:sp>
    </p:spTree>
    <p:extLst>
      <p:ext uri="{BB962C8B-B14F-4D97-AF65-F5344CB8AC3E}">
        <p14:creationId xmlns:p14="http://schemas.microsoft.com/office/powerpoint/2010/main" val="203665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CE11-BD61-4985-AD57-EB9689BE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TaBLE</a:t>
            </a:r>
            <a:r>
              <a:rPr lang="en-US" dirty="0"/>
              <a:t> 1.3: human body regions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606B59-E346-4AC7-BCF6-CBCCE6C9D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867154"/>
              </p:ext>
            </p:extLst>
          </p:nvPr>
        </p:nvGraphicFramePr>
        <p:xfrm>
          <a:off x="1450975" y="2016125"/>
          <a:ext cx="960437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3209235591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418415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2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 inferior to the thorax and superior to the pelvic brim of the hip bones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1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Antebrachial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Forearm (the portion of the upper limb between the elbow and the wrist)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30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Antecubital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 anterior to the elbow; also known as the cubital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3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2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3D1A-6AF6-466B-9C94-A331FB62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D78A-F51F-4602-8585-A4903E20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Inserted URLs are automatically created as hyperlinks but screen readers will read the entire URL address which will not provide much useful information to the screen reader user</a:t>
            </a:r>
          </a:p>
          <a:p>
            <a:r>
              <a:rPr lang="en-US" dirty="0"/>
              <a:t>Rather add descriptive text to be displayed and read in lieu of the URL address</a:t>
            </a:r>
          </a:p>
          <a:p>
            <a:pPr lvl="1"/>
            <a:r>
              <a:rPr lang="en-US" dirty="0"/>
              <a:t>Hyperlink text: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https://xess7-prod.ec.jccc.edu/StudentRegistrationSsb/ssb/term/termSelection?mode=search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Description: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JCCC Credit Class Search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9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3D1A-6AF6-466B-9C94-A331FB62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D78A-F51F-4602-8585-A4903E209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1317"/>
            <a:ext cx="5061516" cy="3661387"/>
          </a:xfrm>
        </p:spPr>
        <p:txBody>
          <a:bodyPr>
            <a:normAutofit/>
          </a:bodyPr>
          <a:lstStyle/>
          <a:p>
            <a:r>
              <a:rPr lang="en-US" dirty="0"/>
              <a:t>Steps to change the displayed text of the hyperlink</a:t>
            </a:r>
          </a:p>
          <a:p>
            <a:pPr lvl="1"/>
            <a:r>
              <a:rPr lang="en-US" b="1" dirty="0"/>
              <a:t>Right-click</a:t>
            </a:r>
            <a:r>
              <a:rPr lang="en-US" dirty="0"/>
              <a:t> the link &gt; select </a:t>
            </a:r>
            <a:r>
              <a:rPr lang="en-US" b="1" dirty="0"/>
              <a:t>Edit Hyperlink</a:t>
            </a:r>
            <a:r>
              <a:rPr lang="en-US" dirty="0"/>
              <a:t> (on Mac, right-click the link and select Hyperlink &gt; Edit Hyperlink) &gt; in the dialog box click in the </a:t>
            </a:r>
            <a:r>
              <a:rPr lang="en-US" b="1" dirty="0"/>
              <a:t>Text to Display </a:t>
            </a:r>
            <a:r>
              <a:rPr lang="en-US" dirty="0"/>
              <a:t>field at the top &gt; enter descriptive text for the link</a:t>
            </a:r>
          </a:p>
        </p:txBody>
      </p:sp>
      <p:pic>
        <p:nvPicPr>
          <p:cNvPr id="4" name="Picture 3" descr="&quot;Edit Hyperlink&quot; dialog box highlighting the &quot;Text to display&quot; textbox with the entered description of &quot;WebAIM Introduction to Web Accessibility&quot;.">
            <a:extLst>
              <a:ext uri="{FF2B5EF4-FFF2-40B4-BE49-F238E27FC236}">
                <a16:creationId xmlns:a16="http://schemas.microsoft.com/office/drawing/2014/main" id="{E3EEC67A-92E8-4B18-A044-9F5DF2D2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06" y="3064968"/>
            <a:ext cx="52101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D29F-CE3C-47EE-935A-E7E8183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accessibility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5676-626E-4E86-9916-A902788D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Transitions and animations should be simple.</a:t>
            </a:r>
          </a:p>
          <a:p>
            <a:pPr lvl="1"/>
            <a:r>
              <a:rPr lang="en-US" dirty="0"/>
              <a:t>Can be distracting</a:t>
            </a:r>
          </a:p>
          <a:p>
            <a:pPr lvl="1"/>
            <a:r>
              <a:rPr lang="en-US" dirty="0"/>
              <a:t>Flashing or highly visual transitions/animations can cause vestibular disturbances and/or trigger seizure disorders</a:t>
            </a:r>
          </a:p>
          <a:p>
            <a:r>
              <a:rPr lang="en-US" dirty="0"/>
              <a:t>Video: Ensure it is captioned</a:t>
            </a:r>
          </a:p>
          <a:p>
            <a:r>
              <a:rPr lang="en-US" dirty="0"/>
              <a:t>Transcript: Ensure a transcript is available in lieu of any embedded audio</a:t>
            </a:r>
          </a:p>
        </p:txBody>
      </p:sp>
    </p:spTree>
    <p:extLst>
      <p:ext uri="{BB962C8B-B14F-4D97-AF65-F5344CB8AC3E}">
        <p14:creationId xmlns:p14="http://schemas.microsoft.com/office/powerpoint/2010/main" val="3432324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BDAC-C5FF-4FF4-B65A-D76734CD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accessibility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BCD2-413A-41AC-8194-F7CDC9DA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Tool to assist in identifying many common accessibility issues</a:t>
            </a:r>
          </a:p>
          <a:p>
            <a:r>
              <a:rPr lang="en-US" dirty="0"/>
              <a:t>Results of running the tool to inspect the presentation will be listed in 3 different categories:</a:t>
            </a:r>
          </a:p>
          <a:p>
            <a:pPr lvl="1"/>
            <a:r>
              <a:rPr lang="en-US" dirty="0"/>
              <a:t>Errors: Content that makes the document difficult or impossible to read and understand for people with disabilities</a:t>
            </a:r>
          </a:p>
          <a:p>
            <a:pPr lvl="1"/>
            <a:r>
              <a:rPr lang="en-US" dirty="0"/>
              <a:t>Warnings: Content that in most (but not all) cases makes the document difficult to understand for people with disabilities</a:t>
            </a:r>
          </a:p>
          <a:p>
            <a:pPr lvl="1"/>
            <a:r>
              <a:rPr lang="en-US" dirty="0"/>
              <a:t>Tips: Content that people with disabilities can understand but that could be presented in a different way to improve the user’s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29385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BDAC-C5FF-4FF4-B65A-D76734CD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accessibility tool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BCD2-413A-41AC-8194-F7CDC9DA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an item in the report will provide information about the issue and instructions on how to repair it at the bottom of the sidebar</a:t>
            </a:r>
          </a:p>
        </p:txBody>
      </p:sp>
    </p:spTree>
    <p:extLst>
      <p:ext uri="{BB962C8B-B14F-4D97-AF65-F5344CB8AC3E}">
        <p14:creationId xmlns:p14="http://schemas.microsoft.com/office/powerpoint/2010/main" val="1051801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53EE-1DCC-46CB-95BA-0B7CA007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BAE1-072C-4322-86A5-9C57BA3F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Microsoft PowerPoint: Making presentations accessible to people with disabilities</a:t>
            </a:r>
            <a:endParaRPr lang="en-US" dirty="0"/>
          </a:p>
          <a:p>
            <a:r>
              <a:rPr lang="en-US" dirty="0" err="1">
                <a:hlinkClick r:id="rId3"/>
              </a:rPr>
              <a:t>WebAIM</a:t>
            </a:r>
            <a:r>
              <a:rPr lang="en-US" dirty="0">
                <a:hlinkClick r:id="rId3"/>
              </a:rPr>
              <a:t>: PowerPoint </a:t>
            </a:r>
            <a:r>
              <a:rPr lang="en-US" dirty="0" err="1">
                <a:hlinkClick r:id="rId3"/>
              </a:rPr>
              <a:t>Accessiblity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0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07E9-C83C-4E65-A4DA-C382F272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Templates and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3C17-12C9-4BF4-A3BD-D185A042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Choose themes with good contrast and simple backgrounds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Accessible templates can be downloaded – does not guarantee accessibility but DOES increase likelihood of finding good template</a:t>
            </a:r>
          </a:p>
          <a:p>
            <a:pPr lvl="1"/>
            <a:r>
              <a:rPr lang="en-US" dirty="0"/>
              <a:t>Link: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Sampler of Accessible Templates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Screen shot of the prepopulated themes within Microsoft PowerPoint under the &quot;Design&quot; tab.">
            <a:extLst>
              <a:ext uri="{FF2B5EF4-FFF2-40B4-BE49-F238E27FC236}">
                <a16:creationId xmlns:a16="http://schemas.microsoft.com/office/drawing/2014/main" id="{3CBFBCDF-9282-431B-9353-2443AF70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5734"/>
            <a:ext cx="4960443" cy="17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5D2C-2C9A-4CE1-9B0B-AFF12C5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B49A-EBA9-4676-ABBC-87AAF252C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Headings used correctly to organize presentation content</a:t>
            </a:r>
          </a:p>
          <a:p>
            <a:pPr lvl="1"/>
            <a:r>
              <a:rPr lang="en-US" dirty="0"/>
              <a:t>Do NOT use formatting buttons alone to style text</a:t>
            </a:r>
          </a:p>
          <a:p>
            <a:r>
              <a:rPr lang="en-US" dirty="0"/>
              <a:t>Fonts</a:t>
            </a:r>
          </a:p>
          <a:p>
            <a:pPr lvl="1"/>
            <a:r>
              <a:rPr lang="en-US" dirty="0"/>
              <a:t>Size: recommend 50+ for headings, 32+ for content</a:t>
            </a:r>
          </a:p>
          <a:p>
            <a:pPr lvl="1"/>
            <a:r>
              <a:rPr lang="en-US" dirty="0"/>
              <a:t>Font style</a:t>
            </a:r>
          </a:p>
          <a:p>
            <a:pPr lvl="2"/>
            <a:r>
              <a:rPr lang="en-US" dirty="0"/>
              <a:t>Headings and bullets: Arial, Calibri, Verdana</a:t>
            </a:r>
          </a:p>
          <a:p>
            <a:pPr lvl="2"/>
            <a:r>
              <a:rPr lang="en-US" dirty="0"/>
              <a:t>Paragraph content: Cambria, Palatino Linotype, Times New Roman</a:t>
            </a:r>
          </a:p>
        </p:txBody>
      </p:sp>
    </p:spTree>
    <p:extLst>
      <p:ext uri="{BB962C8B-B14F-4D97-AF65-F5344CB8AC3E}">
        <p14:creationId xmlns:p14="http://schemas.microsoft.com/office/powerpoint/2010/main" val="33353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5D2C-2C9A-4CE1-9B0B-AFF12C57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B49A-EBA9-4676-ABBC-87AAF252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30821" cy="40377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Colors</a:t>
            </a:r>
          </a:p>
          <a:p>
            <a:pPr lvl="1"/>
            <a:r>
              <a:rPr lang="en-US" dirty="0"/>
              <a:t>Do not use color as the only way to convey information</a:t>
            </a:r>
          </a:p>
          <a:p>
            <a:pPr lvl="1"/>
            <a:r>
              <a:rPr lang="en-US" dirty="0"/>
              <a:t>Use contrasting color (dark on light background, light on dark background)</a:t>
            </a:r>
          </a:p>
          <a:p>
            <a:pPr lvl="1"/>
            <a:r>
              <a:rPr lang="en-US" dirty="0"/>
              <a:t>Avoid color blind combinations (red-green most common)</a:t>
            </a:r>
          </a:p>
          <a:p>
            <a:r>
              <a:rPr lang="en-US" dirty="0"/>
              <a:t>Spacing</a:t>
            </a:r>
          </a:p>
          <a:p>
            <a:pPr lvl="1"/>
            <a:r>
              <a:rPr lang="en-US" dirty="0"/>
              <a:t>Avoid using Enter to control spacing between points</a:t>
            </a:r>
          </a:p>
          <a:p>
            <a:pPr lvl="1"/>
            <a:r>
              <a:rPr lang="en-US" dirty="0"/>
              <a:t>Change spacing: Home tab &gt; small arrow in the corner of Paragraph group &gt; Spacing box &gt; use After, Before, Line Spacing options</a:t>
            </a:r>
          </a:p>
          <a:p>
            <a:r>
              <a:rPr lang="en-US" dirty="0"/>
              <a:t>Bullet Points and Lists</a:t>
            </a:r>
          </a:p>
          <a:p>
            <a:pPr lvl="1"/>
            <a:r>
              <a:rPr lang="en-US" dirty="0"/>
              <a:t>Avoid using manually typed characters, such as hyphens or asterisks</a:t>
            </a:r>
          </a:p>
          <a:p>
            <a:pPr lvl="1"/>
            <a:r>
              <a:rPr lang="en-US" dirty="0"/>
              <a:t>Use proper list elements: Home tab &gt; Bullets drop down or Numbering drop down found in the Paragraph group</a:t>
            </a:r>
          </a:p>
        </p:txBody>
      </p:sp>
    </p:spTree>
    <p:extLst>
      <p:ext uri="{BB962C8B-B14F-4D97-AF65-F5344CB8AC3E}">
        <p14:creationId xmlns:p14="http://schemas.microsoft.com/office/powerpoint/2010/main" val="167564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4487-2F68-44A9-B302-96BC147C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474C-493F-454B-AE92-EFE8EDAD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990370" cy="3742272"/>
          </a:xfrm>
        </p:spPr>
        <p:txBody>
          <a:bodyPr>
            <a:normAutofit/>
          </a:bodyPr>
          <a:lstStyle/>
          <a:p>
            <a:r>
              <a:rPr lang="en-US" dirty="0"/>
              <a:t>Importance: Ensures the information on slides has the correct heading structure to allow navigation and proper reading order by a non-sighted user</a:t>
            </a:r>
          </a:p>
          <a:p>
            <a:r>
              <a:rPr lang="en-US" dirty="0"/>
              <a:t>How does a screen reader navigate?</a:t>
            </a:r>
          </a:p>
          <a:p>
            <a:pPr lvl="1"/>
            <a:r>
              <a:rPr lang="en-US" dirty="0"/>
              <a:t>Typical layout components</a:t>
            </a:r>
          </a:p>
          <a:p>
            <a:pPr lvl="2"/>
            <a:r>
              <a:rPr lang="en-US" dirty="0"/>
              <a:t>Slide “title” is presented as a heading to screen reader users </a:t>
            </a:r>
          </a:p>
          <a:p>
            <a:pPr lvl="3"/>
            <a:r>
              <a:rPr lang="en-US" dirty="0"/>
              <a:t>Ensuring it is read first on each slide allowing navigation</a:t>
            </a:r>
          </a:p>
          <a:p>
            <a:pPr lvl="2"/>
            <a:r>
              <a:rPr lang="en-US" dirty="0"/>
              <a:t>One or more “placeholder” areas where content (lists, images, tables) is entered</a:t>
            </a:r>
          </a:p>
        </p:txBody>
      </p:sp>
      <p:pic>
        <p:nvPicPr>
          <p:cNvPr id="5" name="Picture 4" descr="Example of slide layout in Microsoft PowerPoint with an empty slide title and 2 content areas that are empty.">
            <a:extLst>
              <a:ext uri="{FF2B5EF4-FFF2-40B4-BE49-F238E27FC236}">
                <a16:creationId xmlns:a16="http://schemas.microsoft.com/office/drawing/2014/main" id="{731303B5-1A6B-47BC-A52F-BDAA2989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464" y="2438400"/>
            <a:ext cx="4491246" cy="27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72782-A72B-4D33-8F53-29F19D24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Slide Layout: new slide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0A98-3482-482C-8364-43D12B3FC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3450613"/>
          </a:xfrm>
        </p:spPr>
        <p:txBody>
          <a:bodyPr>
            <a:normAutofit/>
          </a:bodyPr>
          <a:lstStyle/>
          <a:p>
            <a:r>
              <a:rPr lang="en-US" dirty="0"/>
              <a:t>How to create a new slide:</a:t>
            </a:r>
          </a:p>
          <a:p>
            <a:pPr lvl="1"/>
            <a:r>
              <a:rPr lang="en-US" b="1" dirty="0"/>
              <a:t>Home or Insert </a:t>
            </a:r>
            <a:r>
              <a:rPr lang="en-US" dirty="0"/>
              <a:t>tab &gt; choose </a:t>
            </a:r>
            <a:r>
              <a:rPr lang="en-US" b="1" dirty="0"/>
              <a:t>New Slide </a:t>
            </a:r>
            <a:r>
              <a:rPr lang="en-US" dirty="0"/>
              <a:t>icon &gt; PowerPoint will usually create a new slide with the same layout as the currently-selected slide</a:t>
            </a:r>
          </a:p>
          <a:p>
            <a:pPr lvl="1"/>
            <a:r>
              <a:rPr lang="en-US" dirty="0"/>
              <a:t>To select a specific layout while creating a new slide:</a:t>
            </a:r>
          </a:p>
          <a:p>
            <a:pPr lvl="2"/>
            <a:r>
              <a:rPr lang="en-US" dirty="0"/>
              <a:t>Select the </a:t>
            </a:r>
            <a:r>
              <a:rPr lang="en-US" b="1" dirty="0"/>
              <a:t>small arrow </a:t>
            </a:r>
            <a:r>
              <a:rPr lang="en-US" dirty="0"/>
              <a:t>next to the text “</a:t>
            </a:r>
            <a:r>
              <a:rPr lang="en-US" b="1" dirty="0"/>
              <a:t>New Slide</a:t>
            </a:r>
            <a:r>
              <a:rPr lang="en-US" dirty="0"/>
              <a:t>” on the icon &gt; drop down menu will be shown and you can choose a layout</a:t>
            </a:r>
          </a:p>
        </p:txBody>
      </p:sp>
      <p:pic>
        <p:nvPicPr>
          <p:cNvPr id="4" name="Picture 3" descr="Screen shot from a PC of the &quot;New Slide&quot; icon  that will open a dropdown of layout choices in Microsoft PowerPoint.">
            <a:extLst>
              <a:ext uri="{FF2B5EF4-FFF2-40B4-BE49-F238E27FC236}">
                <a16:creationId xmlns:a16="http://schemas.microsoft.com/office/drawing/2014/main" id="{FF296360-A48A-4706-8715-F24F0928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769" y="120427"/>
            <a:ext cx="4298229" cy="3008761"/>
          </a:xfrm>
          <a:prstGeom prst="rect">
            <a:avLst/>
          </a:prstGeom>
        </p:spPr>
      </p:pic>
      <p:pic>
        <p:nvPicPr>
          <p:cNvPr id="5" name="Picture 4" descr="Screenshot from a Mac highlighting the small arrow next to the New Slide icon to access the drop down of layout choices in Microsoft PowerPoint.">
            <a:extLst>
              <a:ext uri="{FF2B5EF4-FFF2-40B4-BE49-F238E27FC236}">
                <a16:creationId xmlns:a16="http://schemas.microsoft.com/office/drawing/2014/main" id="{1ABBB696-594B-40AF-BC1A-BEB633BD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69" y="3288964"/>
            <a:ext cx="4298229" cy="2826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1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2782-A72B-4D33-8F53-29F19D24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Layout: existing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0A98-3482-482C-8364-43D12B3F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change slide layout on an existing slide:</a:t>
            </a:r>
          </a:p>
          <a:p>
            <a:pPr lvl="1"/>
            <a:r>
              <a:rPr lang="en-US" dirty="0"/>
              <a:t>Select the slide you would like to change.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Home </a:t>
            </a:r>
            <a:r>
              <a:rPr lang="en-US" dirty="0"/>
              <a:t>tab, select </a:t>
            </a:r>
            <a:r>
              <a:rPr lang="en-US" b="1" dirty="0"/>
              <a:t>Layout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Choose the desired layout from the dropdown.</a:t>
            </a:r>
          </a:p>
        </p:txBody>
      </p:sp>
      <p:pic>
        <p:nvPicPr>
          <p:cNvPr id="4" name="Picture 3" descr="Screen shot of the &quot;Layout&quot; button on the &quot;Home&quot; tab to change the layout on an existing slide.">
            <a:extLst>
              <a:ext uri="{FF2B5EF4-FFF2-40B4-BE49-F238E27FC236}">
                <a16:creationId xmlns:a16="http://schemas.microsoft.com/office/drawing/2014/main" id="{5EA6CA27-9CF8-4A70-92B4-68C741EB8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73" y="2015732"/>
            <a:ext cx="45243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65A0-3EEA-401A-ABC6-82BCC44E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BAE6-C42A-4D47-831B-FDC4396E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241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Use: Provides ability to make changes to all slides within a presentation (changing text size of all slide titles, changes to specific slide layout, create new custom layouts)</a:t>
            </a:r>
          </a:p>
          <a:p>
            <a:r>
              <a:rPr lang="en-US" dirty="0"/>
              <a:t>How to set up slide master: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View tab </a:t>
            </a:r>
            <a:r>
              <a:rPr lang="en-US" dirty="0"/>
              <a:t>&gt; </a:t>
            </a:r>
            <a:r>
              <a:rPr lang="en-US" b="1" dirty="0"/>
              <a:t>Slide Master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first slide in the left hand sidebar is the Master Layout which will apply all changes to this layout to every slide in the presentation</a:t>
            </a:r>
          </a:p>
          <a:p>
            <a:pPr lvl="1"/>
            <a:r>
              <a:rPr lang="en-US" dirty="0"/>
              <a:t>Changes to slides under the Master Layout will be applied to only slides that use that specific layout</a:t>
            </a:r>
          </a:p>
        </p:txBody>
      </p:sp>
      <p:pic>
        <p:nvPicPr>
          <p:cNvPr id="4" name="Picture 3" descr="Screenshot of the &quot;Slide Master&quot; button on the &quot;View&quot; tab. ">
            <a:extLst>
              <a:ext uri="{FF2B5EF4-FFF2-40B4-BE49-F238E27FC236}">
                <a16:creationId xmlns:a16="http://schemas.microsoft.com/office/drawing/2014/main" id="{3B27DECF-3B5B-4411-A5E7-4475F495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23" y="4539916"/>
            <a:ext cx="6421354" cy="19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151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11151</TotalTime>
  <Words>1636</Words>
  <Application>Microsoft Office PowerPoint</Application>
  <PresentationFormat>Widescreen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</vt:lpstr>
      <vt:lpstr>Gallery</vt:lpstr>
      <vt:lpstr>Powerpoint accessibility</vt:lpstr>
      <vt:lpstr>Keys to accessibility</vt:lpstr>
      <vt:lpstr>Templates and Themes</vt:lpstr>
      <vt:lpstr>Styles</vt:lpstr>
      <vt:lpstr>Styles (2)</vt:lpstr>
      <vt:lpstr>Slide Layouts</vt:lpstr>
      <vt:lpstr>Slide Layout: new slide</vt:lpstr>
      <vt:lpstr>Slide Layout: existing slide</vt:lpstr>
      <vt:lpstr>Slide master</vt:lpstr>
      <vt:lpstr>Slide master (2)</vt:lpstr>
      <vt:lpstr>Slide reading order</vt:lpstr>
      <vt:lpstr>Slide reading order (2)</vt:lpstr>
      <vt:lpstr>Alternative text for images</vt:lpstr>
      <vt:lpstr>Alternative text for images</vt:lpstr>
      <vt:lpstr>Alternative text (2)</vt:lpstr>
      <vt:lpstr>Alternative text  (3)</vt:lpstr>
      <vt:lpstr>tables</vt:lpstr>
      <vt:lpstr>Tables (2)</vt:lpstr>
      <vt:lpstr>Tables (3)</vt:lpstr>
      <vt:lpstr>TaBLE 1.3: human body regions</vt:lpstr>
      <vt:lpstr>Links</vt:lpstr>
      <vt:lpstr>Links</vt:lpstr>
      <vt:lpstr>Other accessibility principles</vt:lpstr>
      <vt:lpstr>Check accessibility tool</vt:lpstr>
      <vt:lpstr>Check accessibility tool (2)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 Braasch</dc:creator>
  <cp:lastModifiedBy>Chantel Braasch</cp:lastModifiedBy>
  <cp:revision>1</cp:revision>
  <dcterms:created xsi:type="dcterms:W3CDTF">2019-03-28T19:13:32Z</dcterms:created>
  <dcterms:modified xsi:type="dcterms:W3CDTF">2019-04-22T05:19:26Z</dcterms:modified>
</cp:coreProperties>
</file>