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7" r:id="rId8"/>
    <p:sldId id="264" r:id="rId9"/>
    <p:sldId id="266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831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0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9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32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0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EA55DF-184A-4C6D-BC64-170DA53ED05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E6EE03-AF95-4F3F-8A34-A04F137A4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9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dgekit.org/directory?category=published" TargetMode="External"/><Relationship Id="rId7" Type="http://schemas.openxmlformats.org/officeDocument/2006/relationships/hyperlink" Target="http://citiesoflearning.org/" TargetMode="External"/><Relationship Id="rId2" Type="http://schemas.openxmlformats.org/officeDocument/2006/relationships/hyperlink" Target="http://openbadg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f_U-by1d9mKfhSih4kJw3g/feed" TargetMode="External"/><Relationship Id="rId5" Type="http://schemas.openxmlformats.org/officeDocument/2006/relationships/hyperlink" Target="https://www.coursesites.com/webapps/Bb-sites-course-creation-BBLEARN/courseHomepage.htmlx?course_id=_264998_1%20" TargetMode="External"/><Relationship Id="rId4" Type="http://schemas.openxmlformats.org/officeDocument/2006/relationships/hyperlink" Target="https://credly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mmeroflearning.la/" TargetMode="External"/><Relationship Id="rId2" Type="http://schemas.openxmlformats.org/officeDocument/2006/relationships/hyperlink" Target="http://chicagocityoflearn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gesforvet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adgekit.org/directory?category=published" TargetMode="External"/><Relationship Id="rId7" Type="http://schemas.openxmlformats.org/officeDocument/2006/relationships/hyperlink" Target="http://citiesoflearning.org/" TargetMode="External"/><Relationship Id="rId2" Type="http://schemas.openxmlformats.org/officeDocument/2006/relationships/hyperlink" Target="http://openbadg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f_U-by1d9mKfhSih4kJw3g/feed" TargetMode="External"/><Relationship Id="rId5" Type="http://schemas.openxmlformats.org/officeDocument/2006/relationships/hyperlink" Target="https://www.coursesites.com/webapps/Bb-sites-course-creation-BBLEARN/courseHomepage.htmlx?course_id=_264998_1%20" TargetMode="External"/><Relationship Id="rId4" Type="http://schemas.openxmlformats.org/officeDocument/2006/relationships/hyperlink" Target="https://credl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WCAG10-CORE-TECHS/#writing-sty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?gws_rd=ssl#q=tyca+midwest" TargetMode="External"/><Relationship Id="rId2" Type="http://schemas.openxmlformats.org/officeDocument/2006/relationships/hyperlink" Target="http://www.nct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 belong in a zoo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Teaching technology, but not “technically”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75921">
            <a:off x="5087007" y="4772487"/>
            <a:ext cx="4719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Maureen Fitzpatrick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Johnson County Community College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TYCA 2015 – Grand Rapids, MI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1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left? Badges!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5007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Microcredentials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uses to document learning</a:t>
            </a:r>
          </a:p>
          <a:p>
            <a:pPr fontAlgn="base"/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Useful links:</a:t>
            </a: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Mozilla Open Badges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 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http://openbadges.org/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Mozilla Badge Kit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 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https://badgekit.org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Credly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: https://credly.com/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Badges </a:t>
            </a:r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MOOC: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https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://www.coursesites.com/webapps/Bb-sites-course-creation-BBLEARN/courseHomepage.htmlx?course_id=_264998_1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Mozilla Open Badges YouTube </a:t>
            </a:r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Channel: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https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://www.youtube.com/channel/UCf_U-by1d9mKfhSih4kJw3g/feed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Cities of </a:t>
            </a:r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Learning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://</a:t>
            </a: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citiesoflearning.org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524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Left? Badges!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Badges are </a:t>
            </a:r>
            <a:r>
              <a:rPr lang="en-US" cap="non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microcredentials</a:t>
            </a: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used to document learning not captured in traditional transcripts </a:t>
            </a:r>
            <a:endParaRPr lang="en-US" cap="non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Workplace 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Military</a:t>
            </a:r>
            <a:endParaRPr lang="en-US" cap="non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Civic organizations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Informal Education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Formal Education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Socially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52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Civic &amp; Community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Cities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Chicago 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http://chicagocityoflearning.org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/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Angeles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http://summeroflearning.la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/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01168" lvl="1" indent="0">
              <a:buNone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Badges for Vets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http://badgesforvets.org</a:t>
            </a:r>
            <a:endParaRPr lang="en-US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01168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1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500725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Useful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links:</a:t>
            </a: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Mozilla Open Badges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 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http://openbadges.org/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Mozilla Badge Kit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 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https://badgekit.org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Credly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: https://credly.com/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Badges </a:t>
            </a:r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MOOC: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https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://www.coursesites.com/webapps/Bb-sites-course-creation-BBLEARN/courseHomepage.htmlx?course_id=_264998_1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Mozilla Open Badges YouTube </a:t>
            </a:r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Channel: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https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://www.youtube.com/channel/UCf_U-by1d9mKfhSih4kJw3g/feed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fontAlgn="base"/>
            <a:r>
              <a:rPr lang="en-US" b="1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Cities of </a:t>
            </a:r>
            <a:r>
              <a:rPr lang="en-US" b="1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Learning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en-US" cap="non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</a:t>
            </a:r>
            <a:r>
              <a:rPr lang="en-US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://</a:t>
            </a: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citiesoflearning.org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69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zoo project, </a:t>
            </a:r>
            <a:r>
              <a:rPr lang="en-US" sz="1800" cap="none" dirty="0" smtClean="0"/>
              <a:t>phase 1—the website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This group assignment takes us straight into writing for a web page, where I introduce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Tailoring text for audience and purpose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Identifying “keywords” 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Paraphrasing v. plagiarizing 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Defining “good writing” for the internet/business 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Accessibility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Search Engine Optimization</a:t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cap="non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58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69" y="685800"/>
            <a:ext cx="10504614" cy="1151965"/>
          </a:xfrm>
        </p:spPr>
        <p:txBody>
          <a:bodyPr/>
          <a:lstStyle/>
          <a:p>
            <a:r>
              <a:rPr lang="en-US" dirty="0" smtClean="0"/>
              <a:t>Purpose of the zoo project, </a:t>
            </a:r>
            <a:r>
              <a:rPr lang="en-US" sz="1800" cap="none" dirty="0" smtClean="0"/>
              <a:t>phase 2—the gift store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second half of the assignment takes us into promotional writing as well as databases, where I introduce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Primary research &amp; collections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“Tagging” or classifying attributes 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AIDA</a:t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cap="non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en-US" cap="non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039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5400" cap="none" dirty="0" smtClean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Tailoring text for audience and purpose</a:t>
            </a: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&amp; Why—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List audiences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Brainstorm on the purpose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—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to Arrange—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Categories everyone includes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Bullets v. Paragraphs</a:t>
            </a:r>
          </a:p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KEYWORDS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4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Defining Good Writing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Paraphrasing v. </a:t>
            </a:r>
            <a:r>
              <a:rPr lang="en-US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Plagarizing</a:t>
            </a:r>
            <a:endParaRPr lang="en-US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ACCESSIBILITY  </a:t>
            </a:r>
            <a:r>
              <a:rPr lang="en-US" sz="1400" cap="non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http://www.w3.org/TR/WCAG10-CORE-TECHS/#</a:t>
            </a:r>
            <a:r>
              <a:rPr lang="en-US" sz="1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writing-style</a:t>
            </a:r>
            <a:r>
              <a:rPr lang="en-US" sz="14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US" sz="1400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Text reader-friendly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Front-loaded sentences &amp; Paragraphs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Clear and Meaningful Subheads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Simple structures ≠ No Content</a:t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41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Search Engine Optimization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Why teach it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theory, it helps web sites be found by search engines more effectively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practice, it focuses students on good writing practices</a:t>
            </a:r>
          </a:p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 DO SEARCH ENGINE ALGORITHM WORK?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Constantly changing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Considers</a:t>
            </a:r>
          </a:p>
          <a:p>
            <a:pPr lvl="2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Links to site/# of visits to sites</a:t>
            </a:r>
          </a:p>
          <a:p>
            <a:pPr lvl="2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 of keywords in text &amp; subheads</a:t>
            </a:r>
          </a:p>
          <a:p>
            <a:pPr lvl="2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 data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03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433137"/>
            <a:ext cx="10396882" cy="926431"/>
          </a:xfrm>
        </p:spPr>
        <p:txBody>
          <a:bodyPr/>
          <a:lstStyle/>
          <a:p>
            <a:r>
              <a:rPr lang="en-US" dirty="0" smtClean="0"/>
              <a:t>Metadata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www.ncte.org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59568"/>
            <a:ext cx="10394707" cy="4015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Title </a:t>
            </a:r>
            <a:r>
              <a:rPr lang="en-US" sz="1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tag:   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&lt;TITLE&gt;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ype the words you want on the “tab” above the page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&lt;/</a:t>
            </a:r>
            <a:r>
              <a:rPr lang="en-US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TITLE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18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Descriptive meta tags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 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</a:t>
            </a:r>
            <a:r>
              <a:rPr lang="en-US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 name="description" content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sz="1800" b="1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Whatever you type in here will appear as a blurb when your page comes up in a Google or Bing search. If you don’t put this in, </a:t>
            </a:r>
            <a: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the first random words on your page </a:t>
            </a:r>
            <a:r>
              <a:rPr lang="en-US" sz="1800" cap="none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appear here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"&gt;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en-US" sz="1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Keyword </a:t>
            </a:r>
            <a:r>
              <a:rPr lang="en-US" sz="18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 </a:t>
            </a:r>
            <a:r>
              <a:rPr lang="en-US" sz="1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tags: </a:t>
            </a:r>
            <a:r>
              <a:rPr lang="en-US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</a:t>
            </a:r>
            <a:r>
              <a:rPr lang="en-US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 name="keywords" 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content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=“</a:t>
            </a:r>
            <a:r>
              <a:rPr lang="en-US" sz="1800" cap="none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Variations of words, etc.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"&gt;</a:t>
            </a:r>
            <a:endParaRPr lang="en-US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</a:t>
            </a:r>
            <a:endParaRPr lang="en-US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1800" b="1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Alt tags:  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&lt;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img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src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="</a:t>
            </a:r>
            <a:r>
              <a:rPr lang="en-US" sz="1800" dirty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TYCAzoologo.jpg</a:t>
            </a:r>
            <a:r>
              <a:rPr 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" alt</a:t>
            </a:r>
            <a:r>
              <a:rPr lang="en-US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=“</a:t>
            </a:r>
            <a:r>
              <a:rPr lang="en-US" sz="1800" cap="none" dirty="0" smtClean="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words “TYCA Zoo” appear over a picture of English professors teaching monkeys.</a:t>
            </a:r>
            <a:r>
              <a:rPr lang="en-US" sz="1800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 </a:t>
            </a:r>
            <a:endParaRPr lang="en-US" sz="1800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91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gift store </a:t>
            </a:r>
            <a:r>
              <a:rPr lang="en-US" sz="2000" cap="none" dirty="0" smtClean="0"/>
              <a:t>(Writing for a Database)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34208"/>
            <a:ext cx="10394707" cy="3640378"/>
          </a:xfrm>
        </p:spPr>
        <p:txBody>
          <a:bodyPr/>
          <a:lstStyle/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Collecting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Skill used in creating any searchable database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 this assignment, each student finds 10 pictures of items to sell in their gift store.</a:t>
            </a: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Tagging</a:t>
            </a:r>
          </a:p>
          <a:p>
            <a:endParaRPr lang="en-US" cap="none" dirty="0"/>
          </a:p>
          <a:p>
            <a:endParaRPr lang="en-US" cap="none" dirty="0" smtClean="0"/>
          </a:p>
          <a:p>
            <a:pPr marL="0" indent="0">
              <a:buNone/>
            </a:pP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3" y="3710823"/>
            <a:ext cx="10965929" cy="23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gift store </a:t>
            </a:r>
            <a:r>
              <a:rPr lang="en-US" sz="2000" cap="none" dirty="0" smtClean="0"/>
              <a:t>(Writing for a Database)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AIDA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Attention – headline 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Interest – body text to sell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Detail – concrete information (weight, size, etc.)</a:t>
            </a:r>
          </a:p>
          <a:p>
            <a:pPr lvl="1"/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Action – “Add to Cart”</a:t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cap="non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cap="non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6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139</TotalTime>
  <Words>389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Impact</vt:lpstr>
      <vt:lpstr>Wingdings</vt:lpstr>
      <vt:lpstr>Main Event</vt:lpstr>
      <vt:lpstr>You belong in a zoo</vt:lpstr>
      <vt:lpstr>Purpose of the zoo project, phase 1—the website</vt:lpstr>
      <vt:lpstr>Purpose of the zoo project, phase 2—the gift store</vt:lpstr>
      <vt:lpstr>Tailoring text for audience and purpose </vt:lpstr>
      <vt:lpstr>Defining Good Writing</vt:lpstr>
      <vt:lpstr>Search Engine Optimization</vt:lpstr>
      <vt:lpstr>Metadata www.ncte.org  </vt:lpstr>
      <vt:lpstr>The gift store (Writing for a Database)</vt:lpstr>
      <vt:lpstr>The gift store (Writing for a Database)</vt:lpstr>
      <vt:lpstr>Time left? Badges!</vt:lpstr>
      <vt:lpstr>Time Left? Badges!</vt:lpstr>
      <vt:lpstr>How are they used?</vt:lpstr>
      <vt:lpstr>Civic &amp; Community Uses</vt:lpstr>
      <vt:lpstr>Resources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belong in a zoo</dc:title>
  <dc:creator>Maureen Fitzpatrick</dc:creator>
  <cp:lastModifiedBy>Maureen Fitzpatrick</cp:lastModifiedBy>
  <cp:revision>11</cp:revision>
  <dcterms:created xsi:type="dcterms:W3CDTF">2014-09-30T16:58:49Z</dcterms:created>
  <dcterms:modified xsi:type="dcterms:W3CDTF">2014-09-30T19:18:21Z</dcterms:modified>
</cp:coreProperties>
</file>