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/>
    <p:restoredTop sz="86410"/>
  </p:normalViewPr>
  <p:slideViewPr>
    <p:cSldViewPr snapToGrid="0">
      <p:cViewPr varScale="1">
        <p:scale>
          <a:sx n="103" d="100"/>
          <a:sy n="103" d="100"/>
        </p:scale>
        <p:origin x="126" y="522"/>
      </p:cViewPr>
      <p:guideLst/>
    </p:cSldViewPr>
  </p:slideViewPr>
  <p:outlineViewPr>
    <p:cViewPr>
      <p:scale>
        <a:sx n="33" d="100"/>
        <a:sy n="33" d="100"/>
      </p:scale>
      <p:origin x="0" y="-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7135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7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943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357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648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493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369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328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401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071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60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59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462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284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505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847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369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420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304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105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588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342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03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54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243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006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689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02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01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21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502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44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79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36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1200150"/>
            <a:ext cx="9144000" cy="27432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Shape 10"/>
          <p:cNvGrpSpPr/>
          <p:nvPr/>
        </p:nvGrpSpPr>
        <p:grpSpPr>
          <a:xfrm>
            <a:off x="0" y="-1077"/>
            <a:ext cx="1827340" cy="5144578"/>
            <a:chOff x="0" y="-1438"/>
            <a:chExt cx="798000" cy="6859438"/>
          </a:xfrm>
        </p:grpSpPr>
        <p:sp>
          <p:nvSpPr>
            <p:cNvPr id="11" name="Shape 11"/>
            <p:cNvSpPr/>
            <p:nvPr/>
          </p:nvSpPr>
          <p:spPr>
            <a:xfrm>
              <a:off x="0" y="-1437"/>
              <a:ext cx="7980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>
              <a:off x="0" y="0"/>
              <a:ext cx="3990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Shape 13"/>
          <p:cNvGrpSpPr/>
          <p:nvPr/>
        </p:nvGrpSpPr>
        <p:grpSpPr>
          <a:xfrm flipH="1">
            <a:off x="7316657" y="0"/>
            <a:ext cx="1827340" cy="5144578"/>
            <a:chOff x="0" y="-1438"/>
            <a:chExt cx="798000" cy="6859438"/>
          </a:xfrm>
        </p:grpSpPr>
        <p:sp>
          <p:nvSpPr>
            <p:cNvPr id="14" name="Shape 14"/>
            <p:cNvSpPr/>
            <p:nvPr/>
          </p:nvSpPr>
          <p:spPr>
            <a:xfrm>
              <a:off x="0" y="-1437"/>
              <a:ext cx="7980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0"/>
              <a:ext cx="3990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68183"/>
            <a:ext cx="7772400" cy="123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48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48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algn="ctr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48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algn="ctr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48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algn="ctr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48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algn="ctr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48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algn="ctr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48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algn="ctr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48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algn="ctr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48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772400" cy="65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-1077"/>
            <a:ext cx="9144000" cy="1144200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Shape 20"/>
          <p:cNvGrpSpPr/>
          <p:nvPr/>
        </p:nvGrpSpPr>
        <p:grpSpPr>
          <a:xfrm>
            <a:off x="0" y="-1077"/>
            <a:ext cx="649200" cy="5144578"/>
            <a:chOff x="0" y="-1438"/>
            <a:chExt cx="649200" cy="6859438"/>
          </a:xfrm>
        </p:grpSpPr>
        <p:sp>
          <p:nvSpPr>
            <p:cNvPr id="21" name="Shape 21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411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Shape 23"/>
          <p:cNvGrpSpPr/>
          <p:nvPr/>
        </p:nvGrpSpPr>
        <p:grpSpPr>
          <a:xfrm flipH="1">
            <a:off x="8494472" y="0"/>
            <a:ext cx="649200" cy="5144578"/>
            <a:chOff x="0" y="-1438"/>
            <a:chExt cx="649200" cy="6859438"/>
          </a:xfrm>
        </p:grpSpPr>
        <p:sp>
          <p:nvSpPr>
            <p:cNvPr id="24" name="Shape 24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411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Shape 26"/>
          <p:cNvSpPr/>
          <p:nvPr/>
        </p:nvSpPr>
        <p:spPr>
          <a:xfrm>
            <a:off x="0" y="4743450"/>
            <a:ext cx="9144000" cy="401100"/>
          </a:xfrm>
          <a:prstGeom prst="rect">
            <a:avLst/>
          </a:prstGeom>
          <a:solidFill>
            <a:schemeClr val="dk1">
              <a:alpha val="14509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0" y="-1077"/>
            <a:ext cx="9144000" cy="1144200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Shape 31"/>
          <p:cNvGrpSpPr/>
          <p:nvPr/>
        </p:nvGrpSpPr>
        <p:grpSpPr>
          <a:xfrm>
            <a:off x="0" y="-1077"/>
            <a:ext cx="649200" cy="5144578"/>
            <a:chOff x="0" y="-1438"/>
            <a:chExt cx="649200" cy="6859438"/>
          </a:xfrm>
        </p:grpSpPr>
        <p:sp>
          <p:nvSpPr>
            <p:cNvPr id="32" name="Shape 32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Shape 34"/>
          <p:cNvGrpSpPr/>
          <p:nvPr/>
        </p:nvGrpSpPr>
        <p:grpSpPr>
          <a:xfrm flipH="1">
            <a:off x="8494472" y="0"/>
            <a:ext cx="649200" cy="5144578"/>
            <a:chOff x="0" y="-1438"/>
            <a:chExt cx="649200" cy="6859438"/>
          </a:xfrm>
        </p:grpSpPr>
        <p:sp>
          <p:nvSpPr>
            <p:cNvPr id="35" name="Shape 35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Shape 37"/>
          <p:cNvSpPr/>
          <p:nvPr/>
        </p:nvSpPr>
        <p:spPr>
          <a:xfrm>
            <a:off x="0" y="4743450"/>
            <a:ext cx="9144000" cy="401100"/>
          </a:xfrm>
          <a:prstGeom prst="rect">
            <a:avLst/>
          </a:prstGeom>
          <a:solidFill>
            <a:schemeClr val="dk1">
              <a:alpha val="14509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0" y="-1077"/>
            <a:ext cx="9144000" cy="1144200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" name="Shape 40"/>
          <p:cNvGrpSpPr/>
          <p:nvPr/>
        </p:nvGrpSpPr>
        <p:grpSpPr>
          <a:xfrm>
            <a:off x="0" y="-1077"/>
            <a:ext cx="649200" cy="5144578"/>
            <a:chOff x="0" y="-1438"/>
            <a:chExt cx="649200" cy="6859438"/>
          </a:xfrm>
        </p:grpSpPr>
        <p:sp>
          <p:nvSpPr>
            <p:cNvPr id="41" name="Shape 41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" name="Shape 43"/>
          <p:cNvGrpSpPr/>
          <p:nvPr/>
        </p:nvGrpSpPr>
        <p:grpSpPr>
          <a:xfrm flipH="1">
            <a:off x="8494472" y="0"/>
            <a:ext cx="649200" cy="5144578"/>
            <a:chOff x="0" y="-1438"/>
            <a:chExt cx="649200" cy="6859438"/>
          </a:xfrm>
        </p:grpSpPr>
        <p:sp>
          <p:nvSpPr>
            <p:cNvPr id="44" name="Shape 44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Shape 46"/>
          <p:cNvSpPr/>
          <p:nvPr/>
        </p:nvSpPr>
        <p:spPr>
          <a:xfrm>
            <a:off x="0" y="4743450"/>
            <a:ext cx="9144000" cy="401100"/>
          </a:xfrm>
          <a:prstGeom prst="rect">
            <a:avLst/>
          </a:prstGeom>
          <a:solidFill>
            <a:schemeClr val="dk1">
              <a:alpha val="14509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5638800" cy="34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Chapter 7 - </a:t>
            </a: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-1077"/>
            <a:ext cx="9144000" cy="1144200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" name="Shape 55"/>
          <p:cNvGrpSpPr/>
          <p:nvPr/>
        </p:nvGrpSpPr>
        <p:grpSpPr>
          <a:xfrm>
            <a:off x="0" y="-1077"/>
            <a:ext cx="649200" cy="5144578"/>
            <a:chOff x="0" y="-1438"/>
            <a:chExt cx="649200" cy="6859438"/>
          </a:xfrm>
        </p:grpSpPr>
        <p:sp>
          <p:nvSpPr>
            <p:cNvPr id="56" name="Shape 56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" name="Shape 58"/>
          <p:cNvGrpSpPr/>
          <p:nvPr/>
        </p:nvGrpSpPr>
        <p:grpSpPr>
          <a:xfrm flipH="1">
            <a:off x="8494472" y="0"/>
            <a:ext cx="649200" cy="5144578"/>
            <a:chOff x="0" y="-1438"/>
            <a:chExt cx="649200" cy="6859438"/>
          </a:xfrm>
        </p:grpSpPr>
        <p:sp>
          <p:nvSpPr>
            <p:cNvPr id="59" name="Shape 59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411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Shape 61"/>
          <p:cNvSpPr/>
          <p:nvPr/>
        </p:nvSpPr>
        <p:spPr>
          <a:xfrm>
            <a:off x="0" y="4743450"/>
            <a:ext cx="9144000" cy="401100"/>
          </a:xfrm>
          <a:prstGeom prst="rect">
            <a:avLst/>
          </a:prstGeom>
          <a:solidFill>
            <a:schemeClr val="dk1">
              <a:alpha val="14509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499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0" y="-1077"/>
            <a:ext cx="9144000" cy="1144200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" name="Shape 67"/>
          <p:cNvGrpSpPr/>
          <p:nvPr/>
        </p:nvGrpSpPr>
        <p:grpSpPr>
          <a:xfrm>
            <a:off x="0" y="-1077"/>
            <a:ext cx="649200" cy="5144578"/>
            <a:chOff x="0" y="-1438"/>
            <a:chExt cx="649200" cy="6859438"/>
          </a:xfrm>
        </p:grpSpPr>
        <p:sp>
          <p:nvSpPr>
            <p:cNvPr id="68" name="Shape 68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Shape 70"/>
          <p:cNvGrpSpPr/>
          <p:nvPr/>
        </p:nvGrpSpPr>
        <p:grpSpPr>
          <a:xfrm flipH="1">
            <a:off x="8494472" y="0"/>
            <a:ext cx="649200" cy="5144578"/>
            <a:chOff x="0" y="-1438"/>
            <a:chExt cx="649200" cy="6859438"/>
          </a:xfrm>
        </p:grpSpPr>
        <p:sp>
          <p:nvSpPr>
            <p:cNvPr id="71" name="Shape 71"/>
            <p:cNvSpPr/>
            <p:nvPr/>
          </p:nvSpPr>
          <p:spPr>
            <a:xfrm>
              <a:off x="0" y="-1437"/>
              <a:ext cx="6492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0" y="0"/>
              <a:ext cx="5004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72413" y="119999"/>
                  </a:ln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411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Shape 73"/>
          <p:cNvSpPr/>
          <p:nvPr/>
        </p:nvSpPr>
        <p:spPr>
          <a:xfrm>
            <a:off x="0" y="4743450"/>
            <a:ext cx="9144000" cy="401100"/>
          </a:xfrm>
          <a:prstGeom prst="rect">
            <a:avLst/>
          </a:prstGeom>
          <a:solidFill>
            <a:schemeClr val="dk1">
              <a:alpha val="14509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4406308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18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rebuchet MS"/>
              <a:buNone/>
              <a:defRPr sz="3600" b="1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buClr>
                <a:schemeClr val="lt2"/>
              </a:buClr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tags" Target="../tags/tag1.xml"/><Relationship Id="rId6" Type="http://schemas.openxmlformats.org/officeDocument/2006/relationships/image" Target="../media/image30.jp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ctrTitle"/>
          </p:nvPr>
        </p:nvSpPr>
        <p:spPr>
          <a:xfrm>
            <a:off x="685800" y="1568183"/>
            <a:ext cx="7772400" cy="12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772400" cy="65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76" y="0"/>
            <a:ext cx="83100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6496700" y="1777325"/>
            <a:ext cx="2647200" cy="278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2100" y="1043525"/>
            <a:ext cx="3481800" cy="297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3"/>
    </mc:Choice>
    <mc:Fallback>
      <p:transition spd="slow" advTm="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5" name="Shape 155" descr="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25" y="-87525"/>
            <a:ext cx="9090150" cy="53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2236500" y="2364625"/>
            <a:ext cx="6744300" cy="269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helps you hear and appreciate other opinions, cultural views, and ideas, even if you disagree...</a:t>
            </a:r>
            <a:r>
              <a:rPr lang="en" sz="3000" dirty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8"/>
    </mc:Choice>
    <mc:Fallback>
      <p:transition spd="slow" advTm="1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3" name="Shape 163" descr="2 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37" y="23300"/>
            <a:ext cx="8996724" cy="509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555075" y="2421575"/>
            <a:ext cx="7588800" cy="2698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5A637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I believe that education will make us more empathetic….</a:t>
            </a:r>
          </a:p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We can help not only humans but all of </a:t>
            </a:r>
          </a:p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Earth</a:t>
            </a:r>
            <a:r>
              <a:rPr lang="en" sz="3000" dirty="0"/>
              <a:t>.</a:t>
            </a:r>
          </a:p>
          <a:p>
            <a:pPr lvl="0">
              <a:spcBef>
                <a:spcPts val="0"/>
              </a:spcBef>
              <a:buNone/>
            </a:pPr>
            <a:endParaRPr sz="3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4"/>
    </mc:Choice>
    <mc:Fallback>
      <p:transition spd="slow" advTm="16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1" name="Shape 171" descr="3.JPG"/>
          <p:cNvPicPr preferRelativeResize="0"/>
          <p:nvPr/>
        </p:nvPicPr>
        <p:blipFill rotWithShape="1">
          <a:blip r:embed="rId5">
            <a:alphaModFix/>
          </a:blip>
          <a:srcRect l="3330" t="-4127" r="-17394" b="-6235"/>
          <a:stretch/>
        </p:blipFill>
        <p:spPr>
          <a:xfrm>
            <a:off x="-2511125" y="0"/>
            <a:ext cx="13560525" cy="50172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2" name="Shape 172"/>
          <p:cNvSpPr txBox="1"/>
          <p:nvPr/>
        </p:nvSpPr>
        <p:spPr>
          <a:xfrm>
            <a:off x="3581375" y="3403400"/>
            <a:ext cx="6709500" cy="78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1723300" y="2489100"/>
            <a:ext cx="7311900" cy="2191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When we learn, we fill a gap of ignorance.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9"/>
    </mc:Choice>
    <mc:Fallback>
      <p:transition spd="slow" advTm="1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0" name="Shape 180" descr="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75" y="205974"/>
            <a:ext cx="8989649" cy="47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3622650" y="2306375"/>
            <a:ext cx="198000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 txBox="1"/>
          <p:nvPr/>
        </p:nvSpPr>
        <p:spPr>
          <a:xfrm>
            <a:off x="3513225" y="2900375"/>
            <a:ext cx="5553600" cy="224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Going to school teaches you to share and respect others...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7"/>
    </mc:Choice>
    <mc:Fallback>
      <p:transition spd="slow" advTm="1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9" name="Shape 189" descr="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900" y="102749"/>
            <a:ext cx="8880950" cy="48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1232900" y="981075"/>
            <a:ext cx="376800" cy="20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438425" y="2311675"/>
            <a:ext cx="5705700" cy="261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I am the first person in my family to pursue college… and have aspirations for a career</a:t>
            </a:r>
            <a:r>
              <a:rPr lang="en" sz="3000" dirty="0"/>
              <a:t>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8"/>
    </mc:Choice>
    <mc:Fallback>
      <p:transition spd="slow" advTm="1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8" name="Shape 198" descr="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32024"/>
            <a:ext cx="9041249" cy="50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9537850" y="3921300"/>
            <a:ext cx="4116600" cy="9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10120050" y="3578825"/>
            <a:ext cx="3448800" cy="9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 txBox="1"/>
          <p:nvPr/>
        </p:nvSpPr>
        <p:spPr>
          <a:xfrm>
            <a:off x="4537750" y="2568550"/>
            <a:ext cx="3664200" cy="147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4503600" y="2939250"/>
            <a:ext cx="4640400" cy="198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I need that power!!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57"/>
    </mc:Choice>
    <mc:Fallback>
      <p:transition spd="slow" advTm="16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9" name="Shape 209" descr="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600" y="205975"/>
            <a:ext cx="8848825" cy="493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9537850" y="3887050"/>
            <a:ext cx="4150800" cy="9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4965850" y="1986325"/>
            <a:ext cx="4030500" cy="29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# DEEP # DISH </a:t>
            </a:r>
          </a:p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# Pizza</a:t>
            </a:r>
          </a:p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Knowldege is POWER. BOOM. #DEEP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4"/>
    </mc:Choice>
    <mc:Fallback>
      <p:transition spd="slow" advTm="1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8" name="Shape 218" descr="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8575" y="85625"/>
            <a:ext cx="9143999" cy="50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3698700" y="3167875"/>
            <a:ext cx="4988100" cy="9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 txBox="1"/>
          <p:nvPr/>
        </p:nvSpPr>
        <p:spPr>
          <a:xfrm>
            <a:off x="2551425" y="2739775"/>
            <a:ext cx="6504000" cy="2403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When you are happy to devote your time for a practice or study...the world quickly develops into a smarter, safer, more happy place.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2"/>
    </mc:Choice>
    <mc:Fallback>
      <p:transition spd="slow" advTm="1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 descr="10.JPG"/>
          <p:cNvPicPr preferRelativeResize="0"/>
          <p:nvPr/>
        </p:nvPicPr>
        <p:blipFill rotWithShape="1">
          <a:blip r:embed="rId5">
            <a:alphaModFix amt="50000"/>
          </a:blip>
          <a:srcRect l="-4479" r="7935" b="-4635"/>
          <a:stretch/>
        </p:blipFill>
        <p:spPr>
          <a:xfrm>
            <a:off x="-408641" y="49619"/>
            <a:ext cx="9722762" cy="526706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4542875" y="2783975"/>
            <a:ext cx="4601100" cy="225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challenges the mind...It creates a bridge between all.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5"/>
    </mc:Choice>
    <mc:Fallback>
      <p:transition spd="slow" advTm="1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5" name="Shape 235" descr="1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25" y="164500"/>
            <a:ext cx="8858049" cy="48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5548050" y="2945250"/>
            <a:ext cx="7130400" cy="9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 txBox="1"/>
          <p:nvPr/>
        </p:nvSpPr>
        <p:spPr>
          <a:xfrm>
            <a:off x="3692550" y="2714075"/>
            <a:ext cx="5280300" cy="226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It helps me to understand the world I’m living on.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8"/>
    </mc:Choice>
    <mc:Fallback>
      <p:transition spd="slow" advTm="15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685800" y="1568183"/>
            <a:ext cx="7772400" cy="1238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772400" cy="65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25" y="0"/>
            <a:ext cx="8940527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81"/>
    </mc:Choice>
    <mc:Fallback>
      <p:transition spd="slow" advTm="1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4" name="Shape 244" descr="1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50" y="0"/>
            <a:ext cx="8901600" cy="50685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4007050" y="2632550"/>
            <a:ext cx="4948500" cy="243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It makes you more open minded and more respectful of others of different cultures and religions...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5"/>
    </mc:Choice>
    <mc:Fallback>
      <p:transition spd="slow" advTm="1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137000" y="205975"/>
            <a:ext cx="9388800" cy="471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52" name="Shape 252" descr="1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76200"/>
            <a:ext cx="9007000" cy="495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4933575" y="2597600"/>
            <a:ext cx="4149600" cy="248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The more immersed I allow myself to be in a subject, the more it betters me.</a:t>
            </a:r>
            <a:r>
              <a:rPr lang="en" sz="3000" dirty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0"/>
    </mc:Choice>
    <mc:Fallback>
      <p:transition spd="slow" advTm="1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0" name="Shape 260" descr="1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5" y="73450"/>
            <a:ext cx="8950525" cy="53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3471225" y="2341325"/>
            <a:ext cx="5672700" cy="303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makes me a better human being because with the knowledge I have, I can make a difference….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5"/>
    </mc:Choice>
    <mc:Fallback>
      <p:transition spd="slow" advTm="1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8" name="Shape 268" descr="1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200" y="0"/>
            <a:ext cx="89413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 flipH="1">
            <a:off x="8817825" y="3459575"/>
            <a:ext cx="69900" cy="78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 txBox="1"/>
          <p:nvPr/>
        </p:nvSpPr>
        <p:spPr>
          <a:xfrm>
            <a:off x="4892325" y="2900450"/>
            <a:ext cx="4193400" cy="224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It gives you perspective...and gives you something to stand on…</a:t>
            </a:r>
            <a:r>
              <a:rPr lang="en" sz="3000" dirty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4"/>
    </mc:Choice>
    <mc:Fallback>
      <p:transition spd="slow" advTm="1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77" name="Shape 277" descr="1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225" y="196075"/>
            <a:ext cx="8904274" cy="494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4356500" y="2283100"/>
            <a:ext cx="4719000" cy="278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is a gift that has been handed to us and everybody who has an opportunity should take it...discover … and learn.</a:t>
            </a:r>
            <a:r>
              <a:rPr lang="en" sz="3000" dirty="0"/>
              <a:t>..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6"/>
    </mc:Choice>
    <mc:Fallback>
      <p:transition spd="slow" advTm="1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85" name="Shape 285" descr="1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750" y="119875"/>
            <a:ext cx="8852899" cy="49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3645950" y="2620900"/>
            <a:ext cx="5309700" cy="252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I love to learn because it helps me grow into a more accepting, grateful, and confident human being.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4"/>
    </mc:Choice>
    <mc:Fallback>
      <p:transition spd="slow" advTm="16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93" name="Shape 293" descr="1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000" y="205975"/>
            <a:ext cx="8818649" cy="481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3471250" y="2760675"/>
            <a:ext cx="5484300" cy="225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has made me a better human being because of its power to make you do the right thing.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5"/>
    </mc:Choice>
    <mc:Fallback>
      <p:transition spd="slow" advTm="1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1" name="Shape 301" descr="2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9900"/>
            <a:ext cx="9144000" cy="50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2749025" y="2050125"/>
            <a:ext cx="6394800" cy="302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It allows you to see the world in a richer way. It shows you things that you were unable to see or understand before.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2"/>
    </mc:Choice>
    <mc:Fallback>
      <p:transition spd="slow" advTm="1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9" name="Shape 309" descr="2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474" y="137000"/>
            <a:ext cx="8767300" cy="478884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/>
        </p:nvSpPr>
        <p:spPr>
          <a:xfrm>
            <a:off x="3669250" y="2318025"/>
            <a:ext cx="5303400" cy="266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Education makes everyone more interesting...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2"/>
    </mc:Choice>
    <mc:Fallback>
      <p:transition spd="slow" advTm="1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17" name="Shape 317" descr="2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1175"/>
            <a:ext cx="9001124" cy="492807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2443825" y="2221650"/>
            <a:ext cx="6389100" cy="282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But being taught to love despite knowing how to hate is learned through educating yourself.  Whether in a classroom or not, knowledge is power and power can be used for love.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8"/>
    </mc:Choice>
    <mc:Fallback>
      <p:transition spd="slow" advTm="1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 descr="IMG_028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175" y="107725"/>
            <a:ext cx="8886675" cy="49684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1359925" y="2268800"/>
            <a:ext cx="7163400" cy="2807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solidFill>
                  <a:schemeClr val="lt1"/>
                </a:solidFill>
              </a:rPr>
              <a:t>I think education makes you knowledgeable therefore makes you more familiar with problems you face in the world and can react better that way.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0"/>
    </mc:Choice>
    <mc:Fallback>
      <p:transition spd="slow" advTm="1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5" name="Shape 325" descr="2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824" y="137000"/>
            <a:ext cx="8850824" cy="489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3634300" y="2143300"/>
            <a:ext cx="5404800" cy="289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helps me to be a person who can make good decisions, see outside my own needs, and be able to support myself. Education makes me a better citizen.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8"/>
    </mc:Choice>
    <mc:Fallback>
      <p:transition spd="slow" advTm="1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33" name="Shape 333" descr="2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50" y="0"/>
            <a:ext cx="89230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/>
          <p:nvPr/>
        </p:nvSpPr>
        <p:spPr>
          <a:xfrm>
            <a:off x="3343100" y="2341325"/>
            <a:ext cx="5632200" cy="280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helps me to be a person who can make good decisions, see outside my own needs, and...makes me a better citizen.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4"/>
    </mc:Choice>
    <mc:Fallback>
      <p:transition spd="slow" advTm="1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1" name="Shape 341" descr="2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475" y="137000"/>
            <a:ext cx="8733050" cy="487422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4309900" y="3098475"/>
            <a:ext cx="4628700" cy="191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With an education, I want to change the world!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7"/>
    </mc:Choice>
    <mc:Fallback>
      <p:transition spd="slow" advTm="1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9" name="Shape 349" descr="2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00" y="146099"/>
            <a:ext cx="8926174" cy="49219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/>
          <p:nvPr/>
        </p:nvSpPr>
        <p:spPr>
          <a:xfrm>
            <a:off x="1898700" y="3582375"/>
            <a:ext cx="7074000" cy="148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takes you places you could only dream for without.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3"/>
    </mc:Choice>
    <mc:Fallback>
      <p:transition spd="slow" advTm="1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5" name="Shape 105" descr="IMG_028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25" y="60600"/>
            <a:ext cx="8929299" cy="494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3379625" y="2073550"/>
            <a:ext cx="5675400" cy="2888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It just does.  Our brain is the organ of our body that controls everything about us.  Education feeds the brain. The more you educate it, the more human we become.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1"/>
    </mc:Choice>
    <mc:Fallback>
      <p:transition spd="slow" advTm="1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3" name="Shape 113" descr="IMG_028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50" y="114450"/>
            <a:ext cx="8927074" cy="496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2695787" y="2295724"/>
            <a:ext cx="6448088" cy="27871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Being educated gives you a certain freedom some people aren’t as fortunate to receive - that’s the freedom of knowledge… People who are educated aspire to do something with their lives.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0"/>
    </mc:Choice>
    <mc:Fallback>
      <p:transition spd="slow" advTm="1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1" name="Shape 121" descr="IMG_028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375" y="67600"/>
            <a:ext cx="8328499" cy="478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5163675" y="3359450"/>
            <a:ext cx="3877800" cy="4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3305575" y="1851400"/>
            <a:ext cx="5838600" cy="329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Education opens one’s eyes to widely different perspectives, both directly and indirectly. With a better understanding of other perspectives, we learn to understand other people and ourselves better.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5"/>
    </mc:Choice>
    <mc:Fallback>
      <p:transition spd="slow" advTm="15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0" name="Shape 130" descr="IMG_029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098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3850900" y="2383250"/>
            <a:ext cx="5293200" cy="2760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 . . . Empathy allows people to come to problems from a more open standpoint which makes the solution better for everyone.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4"/>
    </mc:Choice>
    <mc:Fallback>
      <p:transition spd="slow" advTm="1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 descr="IMG_028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1650" y="1279150"/>
            <a:ext cx="5600700" cy="27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500" y="175050"/>
            <a:ext cx="8698175" cy="488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2443825" y="2995875"/>
            <a:ext cx="6243000" cy="199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...it also helps me to become a better human being by teaching me many important values and lessons through society and experiences.  </a:t>
            </a:r>
          </a:p>
          <a:p>
            <a:pPr lvl="0">
              <a:spcBef>
                <a:spcPts val="0"/>
              </a:spcBef>
              <a:buNone/>
            </a:pPr>
            <a:endParaRPr sz="3000" dirty="0">
              <a:solidFill>
                <a:schemeClr val="lt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3"/>
    </mc:Choice>
    <mc:Fallback>
      <p:transition spd="slow" advTm="1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925" y="94250"/>
            <a:ext cx="8711625" cy="490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333000" y="2248600"/>
            <a:ext cx="7546800" cy="2753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solidFill>
                  <a:schemeClr val="lt1"/>
                </a:solidFill>
              </a:rPr>
              <a:t>The past taught me the mistakes of hundreds of generations, and allowing me to correct those into a better way of moving forward. While older, famous works of fiction taught me morals and ethics. . . humility, acceptance, and forgiveness.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71"/>
    </mc:Choice>
    <mc:Fallback>
      <p:transition spd="slow" advTm="16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spotlight">
  <a:themeElements>
    <a:clrScheme name="Custom 439">
      <a:dk1>
        <a:srgbClr val="000000"/>
      </a:dk1>
      <a:lt1>
        <a:srgbClr val="FFFFFF"/>
      </a:lt1>
      <a:dk2>
        <a:srgbClr val="5C6E95"/>
      </a:dk2>
      <a:lt2>
        <a:srgbClr val="ACB4C2"/>
      </a:lt2>
      <a:accent1>
        <a:srgbClr val="667E50"/>
      </a:accent1>
      <a:accent2>
        <a:srgbClr val="CFBF73"/>
      </a:accent2>
      <a:accent3>
        <a:srgbClr val="8C7C82"/>
      </a:accent3>
      <a:accent4>
        <a:srgbClr val="9ABF87"/>
      </a:accent4>
      <a:accent5>
        <a:srgbClr val="CF9462"/>
      </a:accent5>
      <a:accent6>
        <a:srgbClr val="A25642"/>
      </a:accent6>
      <a:hlink>
        <a:srgbClr val="5173A5"/>
      </a:hlink>
      <a:folHlink>
        <a:srgbClr val="6872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654</Words>
  <Application>Microsoft Office PowerPoint</Application>
  <PresentationFormat>On-screen Show (16:9)</PresentationFormat>
  <Paragraphs>35</Paragraphs>
  <Slides>33</Slides>
  <Notes>33</Notes>
  <HiddenSlides>0</HiddenSlides>
  <MMClips>33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Trebuchet MS</vt:lpstr>
      <vt:lpstr>spotlight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Fitzpatrick</dc:creator>
  <cp:lastModifiedBy>Maureen Fitzpatrick</cp:lastModifiedBy>
  <cp:revision>4</cp:revision>
  <dcterms:modified xsi:type="dcterms:W3CDTF">2016-10-12T16:37:46Z</dcterms:modified>
</cp:coreProperties>
</file>