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10/5/17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10/5/17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635B1-0D3D-D84D-AD73-B2156CDA4A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3408520"/>
          </a:xfrm>
        </p:spPr>
        <p:txBody>
          <a:bodyPr/>
          <a:lstStyle/>
          <a:p>
            <a:br>
              <a:rPr lang="en-US" sz="3600" dirty="0"/>
            </a:b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Education helps me to be a person who can make good decisions, see outside my own needs, and be able to support myself. Education makes me a better citizen. 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41313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AD3C3-5DA1-AA4B-9391-8D3CDFB7D5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370264"/>
            <a:ext cx="8361229" cy="3860132"/>
          </a:xfrm>
        </p:spPr>
        <p:txBody>
          <a:bodyPr/>
          <a:lstStyle/>
          <a:p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Education opens one's eyes to widely different perspectives, both directly and indirectly. With a better understanding of other perspectives, we learn to understand other people and ourselves better. 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7176347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Crop</vt:lpstr>
      <vt:lpstr> Education helps me to be a person who can make good decisions, see outside my own needs, and be able to support myself. Education makes me a better citizen. </vt:lpstr>
      <vt:lpstr>Education opens one's eyes to widely different perspectives, both directly and indirectly. With a better understanding of other perspectives, we learn to understand other people and ourselves better.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Education helps me to be a person who can make good decisions, see outside my own needs, and be able to support myself. Education makes me a better citizen. </dc:title>
  <cp:revision>1</cp:revision>
  <dcterms:modified xsi:type="dcterms:W3CDTF">2017-10-06T03:33:24Z</dcterms:modified>
</cp:coreProperties>
</file>